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Default ContentType="image/gif" Extension="gif"/>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15.xml"/>
  <Override ContentType="application/vnd.openxmlformats-officedocument.presentationml.notesSlide+xml" PartName="/ppt/notesSlides/notesSlide1.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6.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1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7.xml"/>
  <Override ContentType="application/vnd.openxmlformats-officedocument.presentationml.notesSlide+xml" PartName="/ppt/notesSlides/notesSlide19.xml"/>
  <Override ContentType="application/vnd.openxmlformats-officedocument.presentationml.notesSlide+xml" PartName="/ppt/notesSlides/notesSlide13.xml"/>
  <Override ContentType="application/vnd.openxmlformats-officedocument.presentationml.notesSlide+xml" PartName="/ppt/notesSlides/notesSlide21.xml"/>
  <Override ContentType="application/vnd.openxmlformats-officedocument.presentationml.notesSlide+xml" PartName="/ppt/notesSlides/notesSlide16.xml"/>
  <Override ContentType="application/vnd.openxmlformats-officedocument.presentationml.notesSlide+xml" PartName="/ppt/notesSlides/notesSlide18.xml"/>
  <Override ContentType="application/vnd.openxmlformats-officedocument.presentationml.notesSlide+xml" PartName="/ppt/notesSlides/notesSlide3.xml"/>
  <Override ContentType="application/vnd.openxmlformats-officedocument.presentationml.notesSlide+xml" PartName="/ppt/notesSlides/notesSlide1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xml"/>
  <Override ContentType="application/vnd.openxmlformats-officedocument.presentationml.slide+xml" PartName="/ppt/slides/slide9.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17.xml"/>
  <Override ContentType="application/vnd.openxmlformats-officedocument.presentationml.slide+xml" PartName="/ppt/slides/slide8.xml"/>
  <Override ContentType="application/vnd.openxmlformats-officedocument.presentationml.slide+xml" PartName="/ppt/slides/slide19.xml"/>
  <Override ContentType="application/vnd.openxmlformats-officedocument.presentationml.slide+xml" PartName="/ppt/slides/slide4.xml"/>
  <Override ContentType="application/vnd.openxmlformats-officedocument.presentationml.slide+xml" PartName="/ppt/slides/slide10.xml"/>
  <Override ContentType="application/vnd.openxmlformats-officedocument.presentationml.slide+xml" PartName="/ppt/slides/slide14.xml"/>
  <Override ContentType="application/vnd.openxmlformats-officedocument.presentationml.slide+xml" PartName="/ppt/slides/slide11.xml"/>
  <Override ContentType="application/vnd.openxmlformats-officedocument.presentationml.slide+xml" PartName="/ppt/slides/slide5.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2" Type="http://schemas.openxmlformats.org/officeDocument/2006/relationships/slide" Target="slides/slide7.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26" Type="http://schemas.openxmlformats.org/officeDocument/2006/relationships/slide" Target="slides/slide21.xml"/><Relationship Id="rId25" Type="http://schemas.openxmlformats.org/officeDocument/2006/relationships/slide" Target="slides/slide20.xml"/><Relationship Id="rId2" Type="http://schemas.openxmlformats.org/officeDocument/2006/relationships/presProps" Target="presProps.xml"/><Relationship Id="rId21" Type="http://schemas.openxmlformats.org/officeDocument/2006/relationships/slide" Target="slides/slide16.xml"/><Relationship Id="rId1" Type="http://schemas.openxmlformats.org/officeDocument/2006/relationships/theme" Target="theme/theme3.xml"/><Relationship Id="rId22" Type="http://schemas.openxmlformats.org/officeDocument/2006/relationships/slide" Target="slides/slide17.xml"/><Relationship Id="rId4" Type="http://schemas.openxmlformats.org/officeDocument/2006/relationships/slideMaster" Target="slideMasters/slideMaster1.xml"/><Relationship Id="rId23" Type="http://schemas.openxmlformats.org/officeDocument/2006/relationships/slide" Target="slides/slide18.xml"/><Relationship Id="rId3" Type="http://schemas.openxmlformats.org/officeDocument/2006/relationships/tableStyles" Target="tableStyles.xml"/><Relationship Id="rId24" Type="http://schemas.openxmlformats.org/officeDocument/2006/relationships/slide" Target="slides/slide19.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 name="Shape 31"/>
        <p:cNvGrpSpPr/>
        <p:nvPr/>
      </p:nvGrpSpPr>
      <p:grpSpPr>
        <a:xfrm>
          <a:off x="0" y="0"/>
          <a:ext cx="0" cy="0"/>
          <a:chOff x="0" y="0"/>
          <a:chExt cx="0" cy="0"/>
        </a:xfrm>
      </p:grpSpPr>
      <p:sp>
        <p:nvSpPr>
          <p:cNvPr id="32" name="Shape 3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 name="Shape 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 name="Shape 15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2" name="Shape 1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1" name="Shape 2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7" name="Shape 2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 name="Shape 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 name="Shape 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idx="1" type="subTitle"/>
          </p:nvPr>
        </p:nvSpPr>
        <p:spPr>
          <a:xfrm>
            <a:off x="685800" y="3786737"/>
            <a:ext cx="7772400" cy="1046400"/>
          </a:xfrm>
          <a:prstGeom prst="rect">
            <a:avLst/>
          </a:prstGeom>
        </p:spPr>
        <p:txBody>
          <a:bodyPr anchorCtr="0" anchor="t" bIns="91425" lIns="91425" rIns="91425" tIns="91425"/>
          <a:lstStyle>
            <a:lvl1pPr algn="ctr">
              <a:spcBef>
                <a:spcPts val="0"/>
              </a:spcBef>
              <a:buClr>
                <a:schemeClr val="lt2"/>
              </a:buClr>
              <a:buNone/>
              <a:defRPr>
                <a:solidFill>
                  <a:schemeClr val="lt2"/>
                </a:solidFill>
              </a:defRPr>
            </a:lvl1pPr>
            <a:lvl2pPr algn="ctr">
              <a:spcBef>
                <a:spcPts val="0"/>
              </a:spcBef>
              <a:buClr>
                <a:schemeClr val="lt2"/>
              </a:buClr>
              <a:buSzPct val="100000"/>
              <a:buNone/>
              <a:defRPr sz="3000">
                <a:solidFill>
                  <a:schemeClr val="lt2"/>
                </a:solidFill>
              </a:defRPr>
            </a:lvl2pPr>
            <a:lvl3pPr algn="ctr">
              <a:spcBef>
                <a:spcPts val="0"/>
              </a:spcBef>
              <a:buClr>
                <a:schemeClr val="lt2"/>
              </a:buClr>
              <a:buSzPct val="100000"/>
              <a:buNone/>
              <a:defRPr sz="3000">
                <a:solidFill>
                  <a:schemeClr val="lt2"/>
                </a:solidFill>
              </a:defRPr>
            </a:lvl3pPr>
            <a:lvl4pPr algn="ctr">
              <a:spcBef>
                <a:spcPts val="0"/>
              </a:spcBef>
              <a:buClr>
                <a:schemeClr val="lt2"/>
              </a:buClr>
              <a:buSzPct val="100000"/>
              <a:buNone/>
              <a:defRPr sz="3000">
                <a:solidFill>
                  <a:schemeClr val="lt2"/>
                </a:solidFill>
              </a:defRPr>
            </a:lvl4pPr>
            <a:lvl5pPr algn="ctr">
              <a:spcBef>
                <a:spcPts val="0"/>
              </a:spcBef>
              <a:buClr>
                <a:schemeClr val="lt2"/>
              </a:buClr>
              <a:buSzPct val="100000"/>
              <a:buNone/>
              <a:defRPr sz="3000">
                <a:solidFill>
                  <a:schemeClr val="lt2"/>
                </a:solidFill>
              </a:defRPr>
            </a:lvl5pPr>
            <a:lvl6pPr algn="ctr">
              <a:spcBef>
                <a:spcPts val="0"/>
              </a:spcBef>
              <a:buClr>
                <a:schemeClr val="lt2"/>
              </a:buClr>
              <a:buSzPct val="100000"/>
              <a:buNone/>
              <a:defRPr sz="3000">
                <a:solidFill>
                  <a:schemeClr val="lt2"/>
                </a:solidFill>
              </a:defRPr>
            </a:lvl6pPr>
            <a:lvl7pPr algn="ctr">
              <a:spcBef>
                <a:spcPts val="0"/>
              </a:spcBef>
              <a:buClr>
                <a:schemeClr val="lt2"/>
              </a:buClr>
              <a:buSzPct val="100000"/>
              <a:buNone/>
              <a:defRPr sz="3000">
                <a:solidFill>
                  <a:schemeClr val="lt2"/>
                </a:solidFill>
              </a:defRPr>
            </a:lvl7pPr>
            <a:lvl8pPr algn="ctr">
              <a:spcBef>
                <a:spcPts val="0"/>
              </a:spcBef>
              <a:buClr>
                <a:schemeClr val="lt2"/>
              </a:buClr>
              <a:buSzPct val="100000"/>
              <a:buNone/>
              <a:defRPr sz="3000">
                <a:solidFill>
                  <a:schemeClr val="lt2"/>
                </a:solidFill>
              </a:defRPr>
            </a:lvl8pPr>
            <a:lvl9pPr algn="ctr">
              <a:spcBef>
                <a:spcPts val="0"/>
              </a:spcBef>
              <a:buClr>
                <a:schemeClr val="lt2"/>
              </a:buClr>
              <a:buSzPct val="100000"/>
              <a:buNone/>
              <a:defRPr sz="3000">
                <a:solidFill>
                  <a:schemeClr val="lt2"/>
                </a:solidFill>
              </a:defRPr>
            </a:lvl9pPr>
          </a:lstStyle>
          <a:p/>
        </p:txBody>
      </p:sp>
      <p:sp>
        <p:nvSpPr>
          <p:cNvPr id="10" name="Shape 10"/>
          <p:cNvSpPr txBox="1"/>
          <p:nvPr>
            <p:ph type="ctrTitle"/>
          </p:nvPr>
        </p:nvSpPr>
        <p:spPr>
          <a:xfrm>
            <a:off x="685800" y="2111123"/>
            <a:ext cx="7772400" cy="1546500"/>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1" name="Shape 11"/>
          <p:cNvSpPr txBox="1"/>
          <p:nvPr>
            <p:ph idx="12" type="sldNum"/>
          </p:nvPr>
        </p:nvSpPr>
        <p:spPr>
          <a:xfrm>
            <a:off x="8556791" y="6333134"/>
            <a:ext cx="548699" cy="524699"/>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74637"/>
            <a:ext cx="8229600" cy="11432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600200"/>
            <a:ext cx="82296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6333134"/>
            <a:ext cx="548699" cy="524699"/>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74637"/>
            <a:ext cx="8229600" cy="11432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6333134"/>
            <a:ext cx="548699" cy="524699"/>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74637"/>
            <a:ext cx="8229600" cy="11432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6333134"/>
            <a:ext cx="548699" cy="524699"/>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5875078"/>
            <a:ext cx="8229600" cy="692700"/>
          </a:xfrm>
          <a:prstGeom prst="rect">
            <a:avLst/>
          </a:prstGeom>
        </p:spPr>
        <p:txBody>
          <a:bodyPr anchorCtr="0" anchor="t" bIns="91425" lIns="91425" rIns="91425" tIns="91425"/>
          <a:lstStyle>
            <a:lvl1pPr algn="ctr">
              <a:spcBef>
                <a:spcPts val="0"/>
              </a:spcBef>
              <a:buSzPct val="100000"/>
              <a:buNone/>
              <a:defRPr sz="1800"/>
            </a:lvl1pPr>
          </a:lstStyle>
          <a:p/>
        </p:txBody>
      </p:sp>
      <p:sp>
        <p:nvSpPr>
          <p:cNvPr id="26" name="Shape 26"/>
          <p:cNvSpPr txBox="1"/>
          <p:nvPr>
            <p:ph idx="12" type="sldNum"/>
          </p:nvPr>
        </p:nvSpPr>
        <p:spPr>
          <a:xfrm>
            <a:off x="8556791" y="6333134"/>
            <a:ext cx="548699" cy="524699"/>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6333134"/>
            <a:ext cx="548699" cy="524699"/>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74637"/>
            <a:ext cx="8229600" cy="1143299"/>
          </a:xfrm>
          <a:prstGeom prst="rect">
            <a:avLst/>
          </a:prstGeom>
          <a:noFill/>
          <a:ln>
            <a:noFill/>
          </a:ln>
        </p:spPr>
        <p:txBody>
          <a:bodyPr anchorCtr="0" anchor="b" bIns="91425" lIns="91425" rIns="91425" tIns="91425"/>
          <a:lstStyle>
            <a:lvl1pPr>
              <a:spcBef>
                <a:spcPts val="0"/>
              </a:spcBef>
              <a:buClr>
                <a:schemeClr val="lt1"/>
              </a:buClr>
              <a:buSzPct val="100000"/>
              <a:buNone/>
              <a:defRPr b="1" sz="3600">
                <a:solidFill>
                  <a:schemeClr val="lt1"/>
                </a:solidFill>
              </a:defRPr>
            </a:lvl1pPr>
            <a:lvl2pPr>
              <a:spcBef>
                <a:spcPts val="0"/>
              </a:spcBef>
              <a:buClr>
                <a:schemeClr val="lt1"/>
              </a:buClr>
              <a:buSzPct val="100000"/>
              <a:buNone/>
              <a:defRPr b="1" sz="3600">
                <a:solidFill>
                  <a:schemeClr val="lt1"/>
                </a:solidFill>
              </a:defRPr>
            </a:lvl2pPr>
            <a:lvl3pPr>
              <a:spcBef>
                <a:spcPts val="0"/>
              </a:spcBef>
              <a:buClr>
                <a:schemeClr val="lt1"/>
              </a:buClr>
              <a:buSzPct val="100000"/>
              <a:buNone/>
              <a:defRPr b="1" sz="3600">
                <a:solidFill>
                  <a:schemeClr val="lt1"/>
                </a:solidFill>
              </a:defRPr>
            </a:lvl3pPr>
            <a:lvl4pPr>
              <a:spcBef>
                <a:spcPts val="0"/>
              </a:spcBef>
              <a:buClr>
                <a:schemeClr val="lt1"/>
              </a:buClr>
              <a:buSzPct val="100000"/>
              <a:buNone/>
              <a:defRPr b="1" sz="3600">
                <a:solidFill>
                  <a:schemeClr val="lt1"/>
                </a:solidFill>
              </a:defRPr>
            </a:lvl4pPr>
            <a:lvl5pPr>
              <a:spcBef>
                <a:spcPts val="0"/>
              </a:spcBef>
              <a:buClr>
                <a:schemeClr val="lt1"/>
              </a:buClr>
              <a:buSzPct val="100000"/>
              <a:buNone/>
              <a:defRPr b="1" sz="3600">
                <a:solidFill>
                  <a:schemeClr val="lt1"/>
                </a:solidFill>
              </a:defRPr>
            </a:lvl5pPr>
            <a:lvl6pPr>
              <a:spcBef>
                <a:spcPts val="0"/>
              </a:spcBef>
              <a:buClr>
                <a:schemeClr val="lt1"/>
              </a:buClr>
              <a:buSzPct val="100000"/>
              <a:buNone/>
              <a:defRPr b="1" sz="3600">
                <a:solidFill>
                  <a:schemeClr val="lt1"/>
                </a:solidFill>
              </a:defRPr>
            </a:lvl6pPr>
            <a:lvl7pPr>
              <a:spcBef>
                <a:spcPts val="0"/>
              </a:spcBef>
              <a:buClr>
                <a:schemeClr val="lt1"/>
              </a:buClr>
              <a:buSzPct val="100000"/>
              <a:buNone/>
              <a:defRPr b="1" sz="3600">
                <a:solidFill>
                  <a:schemeClr val="lt1"/>
                </a:solidFill>
              </a:defRPr>
            </a:lvl7pPr>
            <a:lvl8pPr>
              <a:spcBef>
                <a:spcPts val="0"/>
              </a:spcBef>
              <a:buClr>
                <a:schemeClr val="lt1"/>
              </a:buClr>
              <a:buSzPct val="100000"/>
              <a:buNone/>
              <a:defRPr b="1" sz="3600">
                <a:solidFill>
                  <a:schemeClr val="lt1"/>
                </a:solidFill>
              </a:defRPr>
            </a:lvl8pPr>
            <a:lvl9pPr>
              <a:spcBef>
                <a:spcPts val="0"/>
              </a:spcBef>
              <a:buClr>
                <a:schemeClr val="lt1"/>
              </a:buClr>
              <a:buSzPct val="100000"/>
              <a:buNone/>
              <a:defRPr b="1" sz="3600">
                <a:solidFill>
                  <a:schemeClr val="lt1"/>
                </a:solidFill>
              </a:defRPr>
            </a:lvl9pPr>
          </a:lstStyle>
          <a:p/>
        </p:txBody>
      </p:sp>
      <p:sp>
        <p:nvSpPr>
          <p:cNvPr id="6" name="Shape 6"/>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a:spcBef>
                <a:spcPts val="600"/>
              </a:spcBef>
              <a:buClr>
                <a:schemeClr val="lt1"/>
              </a:buClr>
              <a:buSzPct val="100000"/>
              <a:defRPr sz="3000">
                <a:solidFill>
                  <a:schemeClr val="lt1"/>
                </a:solidFill>
              </a:defRPr>
            </a:lvl1pPr>
            <a:lvl2pPr>
              <a:spcBef>
                <a:spcPts val="480"/>
              </a:spcBef>
              <a:buClr>
                <a:schemeClr val="lt1"/>
              </a:buClr>
              <a:buSzPct val="100000"/>
              <a:defRPr sz="2400">
                <a:solidFill>
                  <a:schemeClr val="lt1"/>
                </a:solidFill>
              </a:defRPr>
            </a:lvl2pPr>
            <a:lvl3pPr>
              <a:spcBef>
                <a:spcPts val="480"/>
              </a:spcBef>
              <a:buClr>
                <a:schemeClr val="lt1"/>
              </a:buClr>
              <a:buSzPct val="100000"/>
              <a:defRPr sz="2400">
                <a:solidFill>
                  <a:schemeClr val="lt1"/>
                </a:solidFill>
              </a:defRPr>
            </a:lvl3pPr>
            <a:lvl4pPr>
              <a:spcBef>
                <a:spcPts val="360"/>
              </a:spcBef>
              <a:buClr>
                <a:schemeClr val="lt1"/>
              </a:buClr>
              <a:buSzPct val="100000"/>
              <a:defRPr sz="1800">
                <a:solidFill>
                  <a:schemeClr val="lt1"/>
                </a:solidFill>
              </a:defRPr>
            </a:lvl4pPr>
            <a:lvl5pPr>
              <a:spcBef>
                <a:spcPts val="360"/>
              </a:spcBef>
              <a:buClr>
                <a:schemeClr val="lt1"/>
              </a:buClr>
              <a:buSzPct val="100000"/>
              <a:defRPr sz="1800">
                <a:solidFill>
                  <a:schemeClr val="lt1"/>
                </a:solidFill>
              </a:defRPr>
            </a:lvl5pPr>
            <a:lvl6pPr>
              <a:spcBef>
                <a:spcPts val="360"/>
              </a:spcBef>
              <a:buClr>
                <a:schemeClr val="lt1"/>
              </a:buClr>
              <a:buSzPct val="100000"/>
              <a:defRPr sz="1800">
                <a:solidFill>
                  <a:schemeClr val="lt1"/>
                </a:solidFill>
              </a:defRPr>
            </a:lvl6pPr>
            <a:lvl7pPr>
              <a:spcBef>
                <a:spcPts val="360"/>
              </a:spcBef>
              <a:buClr>
                <a:schemeClr val="lt1"/>
              </a:buClr>
              <a:buSzPct val="100000"/>
              <a:defRPr sz="1800">
                <a:solidFill>
                  <a:schemeClr val="lt1"/>
                </a:solidFill>
              </a:defRPr>
            </a:lvl7pPr>
            <a:lvl8pPr>
              <a:spcBef>
                <a:spcPts val="360"/>
              </a:spcBef>
              <a:buClr>
                <a:schemeClr val="lt1"/>
              </a:buClr>
              <a:buSzPct val="100000"/>
              <a:defRPr sz="1800">
                <a:solidFill>
                  <a:schemeClr val="lt1"/>
                </a:solidFill>
              </a:defRPr>
            </a:lvl8pPr>
            <a:lvl9pPr>
              <a:spcBef>
                <a:spcPts val="360"/>
              </a:spcBef>
              <a:buClr>
                <a:schemeClr val="lt1"/>
              </a:buClr>
              <a:buSzPct val="100000"/>
              <a:defRPr sz="1800">
                <a:solidFill>
                  <a:schemeClr val="lt1"/>
                </a:solidFill>
              </a:defRPr>
            </a:lvl9pPr>
          </a:lstStyle>
          <a:p/>
        </p:txBody>
      </p:sp>
      <p:sp>
        <p:nvSpPr>
          <p:cNvPr id="7" name="Shape 7"/>
          <p:cNvSpPr txBox="1"/>
          <p:nvPr>
            <p:ph idx="12" type="sldNum"/>
          </p:nvPr>
        </p:nvSpPr>
        <p:spPr>
          <a:xfrm>
            <a:off x="8556791" y="6333134"/>
            <a:ext cx="548699" cy="524699"/>
          </a:xfrm>
          <a:prstGeom prst="rect">
            <a:avLst/>
          </a:prstGeom>
          <a:noFill/>
          <a:ln>
            <a:noFill/>
          </a:ln>
        </p:spPr>
        <p:txBody>
          <a:bodyPr anchorCtr="0" anchor="ctr" bIns="91425" lIns="91425" rIns="91425" tIns="91425">
            <a:noAutofit/>
          </a:bodyPr>
          <a:lstStyle>
            <a:lvl1pPr algn="r">
              <a:spcBef>
                <a:spcPts val="0"/>
              </a:spcBef>
              <a:buNone/>
              <a:defRPr sz="1300">
                <a:solidFill>
                  <a:schemeClr val="lt1"/>
                </a:solidFill>
              </a:defRPr>
            </a:lvl1pPr>
          </a:lstStyle>
          <a:p>
            <a:pPr>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3" Type="http://schemas.openxmlformats.org/officeDocument/2006/relationships/image" Target="../media/image07.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jpg"/><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jpg"/><Relationship Id="rId3" Type="http://schemas.openxmlformats.org/officeDocument/2006/relationships/image" Target="../media/image28.jpg"/><Relationship Id="rId5" Type="http://schemas.openxmlformats.org/officeDocument/2006/relationships/image" Target="../media/image2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9" Type="http://schemas.openxmlformats.org/officeDocument/2006/relationships/image" Target="../media/image46.png"/><Relationship Id="rId18" Type="http://schemas.openxmlformats.org/officeDocument/2006/relationships/image" Target="../media/image43.png"/><Relationship Id="rId17" Type="http://schemas.openxmlformats.org/officeDocument/2006/relationships/image" Target="../media/image45.png"/><Relationship Id="rId16" Type="http://schemas.openxmlformats.org/officeDocument/2006/relationships/image" Target="../media/image50.png"/><Relationship Id="rId15" Type="http://schemas.openxmlformats.org/officeDocument/2006/relationships/image" Target="../media/image40.png"/><Relationship Id="rId14" Type="http://schemas.openxmlformats.org/officeDocument/2006/relationships/image" Target="../media/image42.png"/><Relationship Id="rId21" Type="http://schemas.openxmlformats.org/officeDocument/2006/relationships/image" Target="../media/image47.png"/><Relationship Id="rId2" Type="http://schemas.openxmlformats.org/officeDocument/2006/relationships/notesSlide" Target="../notesSlides/notesSlide14.xml"/><Relationship Id="rId12" Type="http://schemas.openxmlformats.org/officeDocument/2006/relationships/image" Target="../media/image39.png"/><Relationship Id="rId13"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7.gif"/><Relationship Id="rId10" Type="http://schemas.openxmlformats.org/officeDocument/2006/relationships/image" Target="../media/image35.png"/><Relationship Id="rId3" Type="http://schemas.openxmlformats.org/officeDocument/2006/relationships/image" Target="../media/image30.png"/><Relationship Id="rId11" Type="http://schemas.openxmlformats.org/officeDocument/2006/relationships/image" Target="../media/image37.png"/><Relationship Id="rId20" Type="http://schemas.openxmlformats.org/officeDocument/2006/relationships/image" Target="../media/image48.png"/><Relationship Id="rId9" Type="http://schemas.openxmlformats.org/officeDocument/2006/relationships/image" Target="../media/image32.png"/><Relationship Id="rId6" Type="http://schemas.openxmlformats.org/officeDocument/2006/relationships/image" Target="../media/image49.png"/><Relationship Id="rId5" Type="http://schemas.openxmlformats.org/officeDocument/2006/relationships/image" Target="../media/image36.png"/><Relationship Id="rId8" Type="http://schemas.openxmlformats.org/officeDocument/2006/relationships/image" Target="../media/image51.png"/><Relationship Id="rId7"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3" Type="http://schemas.openxmlformats.org/officeDocument/2006/relationships/image" Target="../media/image0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02.png"/><Relationship Id="rId3" Type="http://schemas.openxmlformats.org/officeDocument/2006/relationships/image" Target="../media/image0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01.png"/><Relationship Id="rId3" Type="http://schemas.openxmlformats.org/officeDocument/2006/relationships/image" Target="../media/image06.png"/><Relationship Id="rId6" Type="http://schemas.openxmlformats.org/officeDocument/2006/relationships/image" Target="../media/image00.png"/><Relationship Id="rId5" Type="http://schemas.openxmlformats.org/officeDocument/2006/relationships/image" Target="../media/image04.png"/><Relationship Id="rId7" Type="http://schemas.openxmlformats.org/officeDocument/2006/relationships/image" Target="../media/image0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08.png"/><Relationship Id="rId3" Type="http://schemas.openxmlformats.org/officeDocument/2006/relationships/image" Target="../media/image0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g"/><Relationship Id="rId3" Type="http://schemas.openxmlformats.org/officeDocument/2006/relationships/image" Target="../media/image41.png"/><Relationship Id="rId6" Type="http://schemas.openxmlformats.org/officeDocument/2006/relationships/image" Target="../media/image16.jpg"/><Relationship Id="rId5" Type="http://schemas.openxmlformats.org/officeDocument/2006/relationships/image" Target="../media/image14.jpg"/><Relationship Id="rId7" Type="http://schemas.openxmlformats.org/officeDocument/2006/relationships/image" Target="../media/image1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1.png"/><Relationship Id="rId6" Type="http://schemas.openxmlformats.org/officeDocument/2006/relationships/image" Target="../media/image18.jp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 Id="rId3" Type="http://schemas.openxmlformats.org/officeDocument/2006/relationships/image" Target="../media/image20.png"/><Relationship Id="rId5" Type="http://schemas.openxmlformats.org/officeDocument/2006/relationships/image" Target="../media/image2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jpg"/><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pic>
        <p:nvPicPr>
          <p:cNvPr id="30" name="Shape 30"/>
          <p:cNvPicPr preferRelativeResize="0"/>
          <p:nvPr/>
        </p:nvPicPr>
        <p:blipFill>
          <a:blip r:embed="rId3">
            <a:alphaModFix/>
          </a:blip>
          <a:stretch>
            <a:fillRect/>
          </a:stretch>
        </p:blipFill>
        <p:spPr>
          <a:xfrm>
            <a:off x="1472350" y="985725"/>
            <a:ext cx="6199298" cy="6199298"/>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b="0" l="15248" r="29682" t="0"/>
          <a:stretch/>
        </p:blipFill>
        <p:spPr>
          <a:xfrm>
            <a:off x="4823971" y="1915041"/>
            <a:ext cx="4121979" cy="3514226"/>
          </a:xfrm>
          <a:prstGeom prst="rect">
            <a:avLst/>
          </a:prstGeom>
          <a:noFill/>
          <a:ln>
            <a:noFill/>
          </a:ln>
        </p:spPr>
      </p:pic>
      <p:pic>
        <p:nvPicPr>
          <p:cNvPr id="122" name="Shape 122"/>
          <p:cNvPicPr preferRelativeResize="0"/>
          <p:nvPr/>
        </p:nvPicPr>
        <p:blipFill>
          <a:blip r:embed="rId4">
            <a:alphaModFix/>
          </a:blip>
          <a:stretch>
            <a:fillRect/>
          </a:stretch>
        </p:blipFill>
        <p:spPr>
          <a:xfrm>
            <a:off x="198050" y="2054599"/>
            <a:ext cx="4473889" cy="3374679"/>
          </a:xfrm>
          <a:prstGeom prst="rect">
            <a:avLst/>
          </a:prstGeom>
          <a:noFill/>
          <a:ln>
            <a:noFill/>
          </a:ln>
        </p:spPr>
      </p:pic>
      <p:sp>
        <p:nvSpPr>
          <p:cNvPr id="123" name="Shape 123"/>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124" name="Shape 124"/>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Creature Concept</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130" name="Shape 130"/>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Creature Concept</a:t>
            </a:r>
          </a:p>
        </p:txBody>
      </p:sp>
      <p:pic>
        <p:nvPicPr>
          <p:cNvPr id="131" name="Shape 131"/>
          <p:cNvPicPr preferRelativeResize="0"/>
          <p:nvPr/>
        </p:nvPicPr>
        <p:blipFill rotWithShape="1">
          <a:blip r:embed="rId3">
            <a:alphaModFix/>
          </a:blip>
          <a:srcRect b="13699" l="20772" r="20778" t="9074"/>
          <a:stretch/>
        </p:blipFill>
        <p:spPr>
          <a:xfrm>
            <a:off x="5860728" y="1142991"/>
            <a:ext cx="2712800" cy="5296273"/>
          </a:xfrm>
          <a:prstGeom prst="rect">
            <a:avLst/>
          </a:prstGeom>
          <a:noFill/>
          <a:ln>
            <a:noFill/>
          </a:ln>
        </p:spPr>
      </p:pic>
      <p:pic>
        <p:nvPicPr>
          <p:cNvPr id="132" name="Shape 132"/>
          <p:cNvPicPr preferRelativeResize="0"/>
          <p:nvPr/>
        </p:nvPicPr>
        <p:blipFill rotWithShape="1">
          <a:blip r:embed="rId4">
            <a:alphaModFix/>
          </a:blip>
          <a:srcRect b="27720" l="12105" r="32236" t="3631"/>
          <a:stretch/>
        </p:blipFill>
        <p:spPr>
          <a:xfrm>
            <a:off x="3496478" y="1142991"/>
            <a:ext cx="2168625" cy="5296276"/>
          </a:xfrm>
          <a:prstGeom prst="rect">
            <a:avLst/>
          </a:prstGeom>
          <a:noFill/>
          <a:ln>
            <a:noFill/>
          </a:ln>
        </p:spPr>
      </p:pic>
      <p:pic>
        <p:nvPicPr>
          <p:cNvPr id="133" name="Shape 133"/>
          <p:cNvPicPr preferRelativeResize="0"/>
          <p:nvPr/>
        </p:nvPicPr>
        <p:blipFill rotWithShape="1">
          <a:blip r:embed="rId5">
            <a:alphaModFix/>
          </a:blip>
          <a:srcRect b="0" l="36138" r="36138" t="8172"/>
          <a:stretch/>
        </p:blipFill>
        <p:spPr>
          <a:xfrm>
            <a:off x="570453" y="1142991"/>
            <a:ext cx="2842575" cy="5296274"/>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idx="1" type="body"/>
          </p:nvPr>
        </p:nvSpPr>
        <p:spPr>
          <a:xfrm>
            <a:off x="265175" y="1247409"/>
            <a:ext cx="4343400" cy="5610600"/>
          </a:xfrm>
          <a:prstGeom prst="rect">
            <a:avLst/>
          </a:prstGeom>
        </p:spPr>
        <p:txBody>
          <a:bodyPr anchorCtr="0" anchor="t" bIns="91425" lIns="91425" rIns="91425" tIns="91425">
            <a:noAutofit/>
          </a:bodyPr>
          <a:lstStyle/>
          <a:p>
            <a:pPr indent="-330200" lvl="0" marL="457200" rtl="0">
              <a:spcBef>
                <a:spcPts val="0"/>
              </a:spcBef>
              <a:buClr>
                <a:schemeClr val="lt1"/>
              </a:buClr>
              <a:buSzPct val="100000"/>
              <a:buFont typeface="Arial"/>
              <a:buChar char="●"/>
            </a:pPr>
            <a:r>
              <a:rPr lang="en" sz="1600">
                <a:latin typeface="Verdana"/>
                <a:ea typeface="Verdana"/>
                <a:cs typeface="Verdana"/>
                <a:sym typeface="Verdana"/>
              </a:rPr>
              <a:t>Modellers</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Female Human Model</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Horrific Monster(s)</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High-tech sci-fi equipment (ie. things to grow monsters in)</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Environment</a:t>
            </a:r>
            <a:br>
              <a:rPr lang="en" sz="1600">
                <a:latin typeface="Verdana"/>
                <a:ea typeface="Verdana"/>
                <a:cs typeface="Verdana"/>
                <a:sym typeface="Verdana"/>
              </a:rPr>
            </a:br>
          </a:p>
          <a:p>
            <a:pPr indent="-330200" lvl="0" marL="457200" rtl="0">
              <a:spcBef>
                <a:spcPts val="0"/>
              </a:spcBef>
              <a:buClr>
                <a:schemeClr val="lt1"/>
              </a:buClr>
              <a:buSzPct val="100000"/>
              <a:buFont typeface="Arial"/>
              <a:buChar char="●"/>
            </a:pPr>
            <a:r>
              <a:rPr lang="en" sz="1600">
                <a:latin typeface="Verdana"/>
                <a:ea typeface="Verdana"/>
                <a:cs typeface="Verdana"/>
                <a:sym typeface="Verdana"/>
              </a:rPr>
              <a:t>Riggers</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Human protagonist</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Monster</a:t>
            </a:r>
            <a:br>
              <a:rPr lang="en" sz="1600">
                <a:latin typeface="Verdana"/>
                <a:ea typeface="Verdana"/>
                <a:cs typeface="Verdana"/>
                <a:sym typeface="Verdana"/>
              </a:rPr>
            </a:br>
          </a:p>
          <a:p>
            <a:pPr indent="-330200" lvl="0" marL="457200" rtl="0">
              <a:spcBef>
                <a:spcPts val="0"/>
              </a:spcBef>
              <a:buClr>
                <a:schemeClr val="lt1"/>
              </a:buClr>
              <a:buSzPct val="100000"/>
              <a:buFont typeface="Arial"/>
              <a:buChar char="●"/>
            </a:pPr>
            <a:r>
              <a:rPr lang="en" sz="1600">
                <a:latin typeface="Verdana"/>
                <a:ea typeface="Verdana"/>
                <a:cs typeface="Verdana"/>
                <a:sym typeface="Verdana"/>
              </a:rPr>
              <a:t>Animators</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Human protagonist</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Monster</a:t>
            </a:r>
            <a:br>
              <a:rPr lang="en" sz="1600">
                <a:latin typeface="Verdana"/>
                <a:ea typeface="Verdana"/>
                <a:cs typeface="Verdana"/>
                <a:sym typeface="Verdana"/>
              </a:rPr>
            </a:br>
          </a:p>
          <a:p>
            <a:pPr indent="-330200" lvl="0" marL="457200" rtl="0">
              <a:spcBef>
                <a:spcPts val="0"/>
              </a:spcBef>
              <a:buClr>
                <a:schemeClr val="lt1"/>
              </a:buClr>
              <a:buSzPct val="100000"/>
              <a:buFont typeface="Arial"/>
              <a:buChar char="●"/>
            </a:pPr>
            <a:r>
              <a:rPr lang="en" sz="1600">
                <a:latin typeface="Verdana"/>
                <a:ea typeface="Verdana"/>
                <a:cs typeface="Verdana"/>
                <a:sym typeface="Verdana"/>
              </a:rPr>
              <a:t>Texture Artists</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Human protagonist</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Monster</a:t>
            </a:r>
          </a:p>
          <a:p>
            <a:pPr indent="-330200" lvl="1" marL="914400" rtl="0">
              <a:spcBef>
                <a:spcPts val="0"/>
              </a:spcBef>
              <a:buClr>
                <a:schemeClr val="lt1"/>
              </a:buClr>
              <a:buSzPct val="100000"/>
              <a:buFont typeface="Courier New"/>
              <a:buChar char="o"/>
            </a:pPr>
            <a:r>
              <a:rPr lang="en" sz="1600">
                <a:latin typeface="Verdana"/>
                <a:ea typeface="Verdana"/>
                <a:cs typeface="Verdana"/>
                <a:sym typeface="Verdana"/>
              </a:rPr>
              <a:t>Environment props</a:t>
            </a:r>
          </a:p>
          <a:p>
            <a:pPr>
              <a:spcBef>
                <a:spcPts val="0"/>
              </a:spcBef>
              <a:buNone/>
            </a:pPr>
            <a:r>
              <a:t/>
            </a:r>
            <a:endParaRPr sz="1600">
              <a:latin typeface="Verdana"/>
              <a:ea typeface="Verdana"/>
              <a:cs typeface="Verdana"/>
              <a:sym typeface="Verdana"/>
            </a:endParaRPr>
          </a:p>
        </p:txBody>
      </p:sp>
      <p:sp>
        <p:nvSpPr>
          <p:cNvPr id="139" name="Shape 139"/>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140" name="Shape 140"/>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We have room for you</a:t>
            </a:r>
          </a:p>
        </p:txBody>
      </p:sp>
      <p:pic>
        <p:nvPicPr>
          <p:cNvPr id="141" name="Shape 141"/>
          <p:cNvPicPr preferRelativeResize="0"/>
          <p:nvPr/>
        </p:nvPicPr>
        <p:blipFill rotWithShape="1">
          <a:blip r:embed="rId3">
            <a:alphaModFix/>
          </a:blip>
          <a:srcRect b="0" l="53695" r="0" t="0"/>
          <a:stretch/>
        </p:blipFill>
        <p:spPr>
          <a:xfrm>
            <a:off x="4608574" y="305550"/>
            <a:ext cx="4535423" cy="6246899"/>
          </a:xfrm>
          <a:prstGeom prst="rect">
            <a:avLst/>
          </a:prstGeom>
          <a:noFill/>
          <a:ln>
            <a:noFill/>
          </a:ln>
        </p:spPr>
      </p:pic>
      <p:pic>
        <p:nvPicPr>
          <p:cNvPr id="142" name="Shape 142"/>
          <p:cNvPicPr preferRelativeResize="0"/>
          <p:nvPr/>
        </p:nvPicPr>
        <p:blipFill>
          <a:blip r:embed="rId4">
            <a:alphaModFix/>
          </a:blip>
          <a:stretch>
            <a:fillRect/>
          </a:stretch>
        </p:blipFill>
        <p:spPr>
          <a:xfrm>
            <a:off x="4329126" y="0"/>
            <a:ext cx="1453774" cy="6858001"/>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148" name="Shape 148"/>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The Software</a:t>
            </a:r>
          </a:p>
        </p:txBody>
      </p:sp>
      <p:pic>
        <p:nvPicPr>
          <p:cNvPr id="149" name="Shape 149"/>
          <p:cNvPicPr preferRelativeResize="0"/>
          <p:nvPr/>
        </p:nvPicPr>
        <p:blipFill>
          <a:blip r:embed="rId3">
            <a:alphaModFix/>
          </a:blip>
          <a:stretch>
            <a:fillRect/>
          </a:stretch>
        </p:blipFill>
        <p:spPr>
          <a:xfrm>
            <a:off x="-124470" y="1644046"/>
            <a:ext cx="8985550" cy="3495940"/>
          </a:xfrm>
          <a:prstGeom prst="rect">
            <a:avLst/>
          </a:prstGeom>
          <a:noFill/>
          <a:ln>
            <a:noFill/>
          </a:ln>
        </p:spPr>
      </p:pic>
      <p:sp>
        <p:nvSpPr>
          <p:cNvPr id="150" name="Shape 150"/>
          <p:cNvSpPr txBox="1"/>
          <p:nvPr>
            <p:ph idx="1" type="body"/>
          </p:nvPr>
        </p:nvSpPr>
        <p:spPr>
          <a:xfrm>
            <a:off x="3561474" y="4973240"/>
            <a:ext cx="1395600" cy="568200"/>
          </a:xfrm>
          <a:prstGeom prst="rect">
            <a:avLst/>
          </a:prstGeom>
        </p:spPr>
        <p:txBody>
          <a:bodyPr anchorCtr="0" anchor="t" bIns="91425" lIns="91425" rIns="91425" tIns="91425">
            <a:noAutofit/>
          </a:bodyPr>
          <a:lstStyle/>
          <a:p>
            <a:pPr lvl="0" rtl="0" algn="ctr">
              <a:spcBef>
                <a:spcPts val="0"/>
              </a:spcBef>
              <a:buNone/>
            </a:pPr>
            <a:r>
              <a:rPr lang="en" sz="2000">
                <a:latin typeface="Verdana"/>
                <a:ea typeface="Verdana"/>
                <a:cs typeface="Verdana"/>
                <a:sym typeface="Verdana"/>
              </a:rPr>
              <a:t>Free</a:t>
            </a:r>
          </a:p>
        </p:txBody>
      </p:sp>
      <p:sp>
        <p:nvSpPr>
          <p:cNvPr id="151" name="Shape 151"/>
          <p:cNvSpPr txBox="1"/>
          <p:nvPr>
            <p:ph idx="2" type="body"/>
          </p:nvPr>
        </p:nvSpPr>
        <p:spPr>
          <a:xfrm>
            <a:off x="5245699" y="4973241"/>
            <a:ext cx="3625200" cy="568200"/>
          </a:xfrm>
          <a:prstGeom prst="rect">
            <a:avLst/>
          </a:prstGeom>
        </p:spPr>
        <p:txBody>
          <a:bodyPr anchorCtr="0" anchor="t" bIns="91425" lIns="91425" rIns="91425" tIns="91425">
            <a:noAutofit/>
          </a:bodyPr>
          <a:lstStyle/>
          <a:p>
            <a:pPr lvl="0" rtl="0" algn="l">
              <a:spcBef>
                <a:spcPts val="0"/>
              </a:spcBef>
              <a:buNone/>
            </a:pPr>
            <a:r>
              <a:rPr lang="en" sz="2000">
                <a:latin typeface="Verdana"/>
                <a:ea typeface="Verdana"/>
                <a:cs typeface="Verdana"/>
                <a:sym typeface="Verdana"/>
              </a:rPr>
              <a:t>Recognized by Market</a:t>
            </a:r>
          </a:p>
        </p:txBody>
      </p:sp>
      <p:sp>
        <p:nvSpPr>
          <p:cNvPr id="152" name="Shape 152"/>
          <p:cNvSpPr txBox="1"/>
          <p:nvPr>
            <p:ph idx="3" type="body"/>
          </p:nvPr>
        </p:nvSpPr>
        <p:spPr>
          <a:xfrm>
            <a:off x="1228175" y="4973241"/>
            <a:ext cx="2493600" cy="568200"/>
          </a:xfrm>
          <a:prstGeom prst="rect">
            <a:avLst/>
          </a:prstGeom>
        </p:spPr>
        <p:txBody>
          <a:bodyPr anchorCtr="0" anchor="t" bIns="91425" lIns="91425" rIns="91425" tIns="91425">
            <a:noAutofit/>
          </a:bodyPr>
          <a:lstStyle/>
          <a:p>
            <a:pPr lvl="0" rtl="0" algn="ctr">
              <a:spcBef>
                <a:spcPts val="0"/>
              </a:spcBef>
              <a:buNone/>
            </a:pPr>
            <a:r>
              <a:rPr lang="en" sz="2000">
                <a:latin typeface="Verdana"/>
                <a:ea typeface="Verdana"/>
                <a:cs typeface="Verdana"/>
                <a:sym typeface="Verdana"/>
              </a:rPr>
              <a:t>AAA Quality</a:t>
            </a:r>
          </a:p>
        </p:txBody>
      </p:sp>
      <p:cxnSp>
        <p:nvCxnSpPr>
          <p:cNvPr id="153" name="Shape 153"/>
          <p:cNvCxnSpPr/>
          <p:nvPr/>
        </p:nvCxnSpPr>
        <p:spPr>
          <a:xfrm rot="10800000">
            <a:off x="3607050" y="5058549"/>
            <a:ext cx="0" cy="497999"/>
          </a:xfrm>
          <a:prstGeom prst="straightConnector1">
            <a:avLst/>
          </a:prstGeom>
          <a:noFill/>
          <a:ln cap="flat" cmpd="sng" w="38100">
            <a:solidFill>
              <a:srgbClr val="FFFFFF"/>
            </a:solidFill>
            <a:prstDash val="solid"/>
            <a:round/>
            <a:headEnd len="lg" w="lg" type="none"/>
            <a:tailEnd len="lg" w="lg" type="none"/>
          </a:ln>
        </p:spPr>
      </p:cxnSp>
      <p:cxnSp>
        <p:nvCxnSpPr>
          <p:cNvPr id="154" name="Shape 154"/>
          <p:cNvCxnSpPr/>
          <p:nvPr/>
        </p:nvCxnSpPr>
        <p:spPr>
          <a:xfrm rot="10800000">
            <a:off x="4911500" y="5058549"/>
            <a:ext cx="0" cy="497999"/>
          </a:xfrm>
          <a:prstGeom prst="straightConnector1">
            <a:avLst/>
          </a:prstGeom>
          <a:noFill/>
          <a:ln cap="flat" cmpd="sng" w="38100">
            <a:solidFill>
              <a:srgbClr val="FFFFFF"/>
            </a:solidFill>
            <a:prstDash val="solid"/>
            <a:round/>
            <a:headEnd len="lg" w="lg" type="none"/>
            <a:tailEnd len="lg" w="lg" type="none"/>
          </a:ln>
        </p:spPr>
      </p:cxn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160" name="Shape 160"/>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The Software</a:t>
            </a:r>
          </a:p>
        </p:txBody>
      </p:sp>
      <p:pic>
        <p:nvPicPr>
          <p:cNvPr id="161" name="Shape 161"/>
          <p:cNvPicPr preferRelativeResize="0"/>
          <p:nvPr/>
        </p:nvPicPr>
        <p:blipFill>
          <a:blip r:embed="rId3">
            <a:alphaModFix/>
          </a:blip>
          <a:stretch>
            <a:fillRect/>
          </a:stretch>
        </p:blipFill>
        <p:spPr>
          <a:xfrm>
            <a:off x="260275" y="1265675"/>
            <a:ext cx="3553500" cy="1293699"/>
          </a:xfrm>
          <a:prstGeom prst="rect">
            <a:avLst/>
          </a:prstGeom>
          <a:noFill/>
          <a:ln>
            <a:noFill/>
          </a:ln>
        </p:spPr>
      </p:pic>
      <p:pic>
        <p:nvPicPr>
          <p:cNvPr id="162" name="Shape 162"/>
          <p:cNvPicPr preferRelativeResize="0"/>
          <p:nvPr/>
        </p:nvPicPr>
        <p:blipFill>
          <a:blip r:embed="rId4">
            <a:alphaModFix/>
          </a:blip>
          <a:stretch>
            <a:fillRect/>
          </a:stretch>
        </p:blipFill>
        <p:spPr>
          <a:xfrm>
            <a:off x="3813765" y="952950"/>
            <a:ext cx="2974768" cy="1715449"/>
          </a:xfrm>
          <a:prstGeom prst="rect">
            <a:avLst/>
          </a:prstGeom>
          <a:noFill/>
          <a:ln>
            <a:noFill/>
          </a:ln>
        </p:spPr>
      </p:pic>
      <p:pic>
        <p:nvPicPr>
          <p:cNvPr id="163" name="Shape 163"/>
          <p:cNvPicPr preferRelativeResize="0"/>
          <p:nvPr/>
        </p:nvPicPr>
        <p:blipFill>
          <a:blip r:embed="rId5">
            <a:alphaModFix/>
          </a:blip>
          <a:stretch>
            <a:fillRect/>
          </a:stretch>
        </p:blipFill>
        <p:spPr>
          <a:xfrm>
            <a:off x="135775" y="2248550"/>
            <a:ext cx="2059698" cy="1048150"/>
          </a:xfrm>
          <a:prstGeom prst="rect">
            <a:avLst/>
          </a:prstGeom>
          <a:noFill/>
          <a:ln>
            <a:noFill/>
          </a:ln>
        </p:spPr>
      </p:pic>
      <p:pic>
        <p:nvPicPr>
          <p:cNvPr id="164" name="Shape 164"/>
          <p:cNvPicPr preferRelativeResize="0"/>
          <p:nvPr/>
        </p:nvPicPr>
        <p:blipFill>
          <a:blip r:embed="rId6">
            <a:alphaModFix/>
          </a:blip>
          <a:stretch>
            <a:fillRect/>
          </a:stretch>
        </p:blipFill>
        <p:spPr>
          <a:xfrm>
            <a:off x="6043242" y="1112082"/>
            <a:ext cx="3146027" cy="1171200"/>
          </a:xfrm>
          <a:prstGeom prst="rect">
            <a:avLst/>
          </a:prstGeom>
          <a:noFill/>
          <a:ln>
            <a:noFill/>
          </a:ln>
        </p:spPr>
      </p:pic>
      <p:pic>
        <p:nvPicPr>
          <p:cNvPr id="165" name="Shape 165"/>
          <p:cNvPicPr preferRelativeResize="0"/>
          <p:nvPr/>
        </p:nvPicPr>
        <p:blipFill>
          <a:blip r:embed="rId7">
            <a:alphaModFix/>
          </a:blip>
          <a:stretch>
            <a:fillRect/>
          </a:stretch>
        </p:blipFill>
        <p:spPr>
          <a:xfrm>
            <a:off x="2201907" y="2328545"/>
            <a:ext cx="2974749" cy="1499273"/>
          </a:xfrm>
          <a:prstGeom prst="rect">
            <a:avLst/>
          </a:prstGeom>
          <a:noFill/>
          <a:ln>
            <a:noFill/>
          </a:ln>
        </p:spPr>
      </p:pic>
      <p:pic>
        <p:nvPicPr>
          <p:cNvPr id="166" name="Shape 166"/>
          <p:cNvPicPr preferRelativeResize="0"/>
          <p:nvPr/>
        </p:nvPicPr>
        <p:blipFill>
          <a:blip r:embed="rId8">
            <a:alphaModFix/>
          </a:blip>
          <a:stretch>
            <a:fillRect/>
          </a:stretch>
        </p:blipFill>
        <p:spPr>
          <a:xfrm>
            <a:off x="5705275" y="2668400"/>
            <a:ext cx="3278693" cy="960750"/>
          </a:xfrm>
          <a:prstGeom prst="rect">
            <a:avLst/>
          </a:prstGeom>
          <a:noFill/>
          <a:ln>
            <a:noFill/>
          </a:ln>
        </p:spPr>
      </p:pic>
      <p:pic>
        <p:nvPicPr>
          <p:cNvPr id="167" name="Shape 167"/>
          <p:cNvPicPr preferRelativeResize="0"/>
          <p:nvPr/>
        </p:nvPicPr>
        <p:blipFill>
          <a:blip r:embed="rId9">
            <a:alphaModFix/>
          </a:blip>
          <a:stretch>
            <a:fillRect/>
          </a:stretch>
        </p:blipFill>
        <p:spPr>
          <a:xfrm>
            <a:off x="193939" y="3629150"/>
            <a:ext cx="2350771" cy="960749"/>
          </a:xfrm>
          <a:prstGeom prst="rect">
            <a:avLst/>
          </a:prstGeom>
          <a:noFill/>
          <a:ln>
            <a:noFill/>
          </a:ln>
        </p:spPr>
      </p:pic>
      <p:pic>
        <p:nvPicPr>
          <p:cNvPr id="168" name="Shape 168"/>
          <p:cNvPicPr preferRelativeResize="0"/>
          <p:nvPr/>
        </p:nvPicPr>
        <p:blipFill>
          <a:blip r:embed="rId10">
            <a:alphaModFix/>
          </a:blip>
          <a:stretch>
            <a:fillRect/>
          </a:stretch>
        </p:blipFill>
        <p:spPr>
          <a:xfrm>
            <a:off x="2635803" y="3359875"/>
            <a:ext cx="3407443" cy="1499275"/>
          </a:xfrm>
          <a:prstGeom prst="rect">
            <a:avLst/>
          </a:prstGeom>
          <a:noFill/>
          <a:ln>
            <a:noFill/>
          </a:ln>
        </p:spPr>
      </p:pic>
      <p:pic>
        <p:nvPicPr>
          <p:cNvPr id="169" name="Shape 169"/>
          <p:cNvPicPr preferRelativeResize="0"/>
          <p:nvPr/>
        </p:nvPicPr>
        <p:blipFill>
          <a:blip r:embed="rId11">
            <a:alphaModFix/>
          </a:blip>
          <a:stretch>
            <a:fillRect/>
          </a:stretch>
        </p:blipFill>
        <p:spPr>
          <a:xfrm>
            <a:off x="5963975" y="3912725"/>
            <a:ext cx="2825999" cy="393600"/>
          </a:xfrm>
          <a:prstGeom prst="rect">
            <a:avLst/>
          </a:prstGeom>
          <a:noFill/>
          <a:ln>
            <a:noFill/>
          </a:ln>
        </p:spPr>
      </p:pic>
      <p:pic>
        <p:nvPicPr>
          <p:cNvPr id="170" name="Shape 170"/>
          <p:cNvPicPr preferRelativeResize="0"/>
          <p:nvPr/>
        </p:nvPicPr>
        <p:blipFill>
          <a:blip r:embed="rId12">
            <a:alphaModFix/>
          </a:blip>
          <a:stretch>
            <a:fillRect/>
          </a:stretch>
        </p:blipFill>
        <p:spPr>
          <a:xfrm>
            <a:off x="193940" y="4671508"/>
            <a:ext cx="3278700" cy="928965"/>
          </a:xfrm>
          <a:prstGeom prst="rect">
            <a:avLst/>
          </a:prstGeom>
          <a:noFill/>
          <a:ln>
            <a:noFill/>
          </a:ln>
        </p:spPr>
      </p:pic>
      <p:pic>
        <p:nvPicPr>
          <p:cNvPr id="171" name="Shape 171"/>
          <p:cNvPicPr preferRelativeResize="0"/>
          <p:nvPr/>
        </p:nvPicPr>
        <p:blipFill>
          <a:blip r:embed="rId13">
            <a:alphaModFix/>
          </a:blip>
          <a:stretch>
            <a:fillRect/>
          </a:stretch>
        </p:blipFill>
        <p:spPr>
          <a:xfrm>
            <a:off x="193954" y="5443823"/>
            <a:ext cx="2470065" cy="928975"/>
          </a:xfrm>
          <a:prstGeom prst="rect">
            <a:avLst/>
          </a:prstGeom>
          <a:noFill/>
          <a:ln>
            <a:noFill/>
          </a:ln>
        </p:spPr>
      </p:pic>
      <p:pic>
        <p:nvPicPr>
          <p:cNvPr id="172" name="Shape 172"/>
          <p:cNvPicPr preferRelativeResize="0"/>
          <p:nvPr/>
        </p:nvPicPr>
        <p:blipFill>
          <a:blip r:embed="rId14">
            <a:alphaModFix/>
          </a:blip>
          <a:stretch>
            <a:fillRect/>
          </a:stretch>
        </p:blipFill>
        <p:spPr>
          <a:xfrm>
            <a:off x="3472642" y="4552325"/>
            <a:ext cx="2765414" cy="1048150"/>
          </a:xfrm>
          <a:prstGeom prst="rect">
            <a:avLst/>
          </a:prstGeom>
          <a:noFill/>
          <a:ln>
            <a:noFill/>
          </a:ln>
        </p:spPr>
      </p:pic>
      <p:pic>
        <p:nvPicPr>
          <p:cNvPr id="173" name="Shape 173"/>
          <p:cNvPicPr preferRelativeResize="0"/>
          <p:nvPr/>
        </p:nvPicPr>
        <p:blipFill>
          <a:blip r:embed="rId15">
            <a:alphaModFix/>
          </a:blip>
          <a:stretch>
            <a:fillRect/>
          </a:stretch>
        </p:blipFill>
        <p:spPr>
          <a:xfrm>
            <a:off x="2469565" y="5889057"/>
            <a:ext cx="1400800" cy="770425"/>
          </a:xfrm>
          <a:prstGeom prst="rect">
            <a:avLst/>
          </a:prstGeom>
          <a:noFill/>
          <a:ln>
            <a:noFill/>
          </a:ln>
        </p:spPr>
      </p:pic>
      <p:pic>
        <p:nvPicPr>
          <p:cNvPr id="174" name="Shape 174"/>
          <p:cNvPicPr preferRelativeResize="0"/>
          <p:nvPr/>
        </p:nvPicPr>
        <p:blipFill>
          <a:blip r:embed="rId16">
            <a:alphaModFix/>
          </a:blip>
          <a:stretch>
            <a:fillRect/>
          </a:stretch>
        </p:blipFill>
        <p:spPr>
          <a:xfrm>
            <a:off x="6346592" y="5385475"/>
            <a:ext cx="1271714" cy="393600"/>
          </a:xfrm>
          <a:prstGeom prst="rect">
            <a:avLst/>
          </a:prstGeom>
          <a:noFill/>
          <a:ln>
            <a:noFill/>
          </a:ln>
        </p:spPr>
      </p:pic>
      <p:pic>
        <p:nvPicPr>
          <p:cNvPr id="175" name="Shape 175"/>
          <p:cNvPicPr preferRelativeResize="0"/>
          <p:nvPr/>
        </p:nvPicPr>
        <p:blipFill>
          <a:blip r:embed="rId17">
            <a:alphaModFix/>
          </a:blip>
          <a:stretch>
            <a:fillRect/>
          </a:stretch>
        </p:blipFill>
        <p:spPr>
          <a:xfrm>
            <a:off x="4039238" y="5889050"/>
            <a:ext cx="1291823" cy="770424"/>
          </a:xfrm>
          <a:prstGeom prst="rect">
            <a:avLst/>
          </a:prstGeom>
          <a:noFill/>
          <a:ln>
            <a:noFill/>
          </a:ln>
        </p:spPr>
      </p:pic>
      <p:pic>
        <p:nvPicPr>
          <p:cNvPr id="176" name="Shape 176"/>
          <p:cNvPicPr preferRelativeResize="0"/>
          <p:nvPr/>
        </p:nvPicPr>
        <p:blipFill>
          <a:blip r:embed="rId18">
            <a:alphaModFix/>
          </a:blip>
          <a:stretch>
            <a:fillRect/>
          </a:stretch>
        </p:blipFill>
        <p:spPr>
          <a:xfrm>
            <a:off x="5499925" y="5846482"/>
            <a:ext cx="2059700" cy="858635"/>
          </a:xfrm>
          <a:prstGeom prst="rect">
            <a:avLst/>
          </a:prstGeom>
          <a:noFill/>
          <a:ln>
            <a:noFill/>
          </a:ln>
        </p:spPr>
      </p:pic>
      <p:pic>
        <p:nvPicPr>
          <p:cNvPr id="177" name="Shape 177"/>
          <p:cNvPicPr preferRelativeResize="0"/>
          <p:nvPr/>
        </p:nvPicPr>
        <p:blipFill>
          <a:blip r:embed="rId19">
            <a:alphaModFix/>
          </a:blip>
          <a:stretch>
            <a:fillRect/>
          </a:stretch>
        </p:blipFill>
        <p:spPr>
          <a:xfrm>
            <a:off x="7879350" y="5129625"/>
            <a:ext cx="1048149" cy="1048149"/>
          </a:xfrm>
          <a:prstGeom prst="rect">
            <a:avLst/>
          </a:prstGeom>
          <a:noFill/>
          <a:ln>
            <a:noFill/>
          </a:ln>
        </p:spPr>
      </p:pic>
      <p:pic>
        <p:nvPicPr>
          <p:cNvPr id="178" name="Shape 178"/>
          <p:cNvPicPr preferRelativeResize="0"/>
          <p:nvPr/>
        </p:nvPicPr>
        <p:blipFill>
          <a:blip r:embed="rId20">
            <a:alphaModFix/>
          </a:blip>
          <a:stretch>
            <a:fillRect/>
          </a:stretch>
        </p:blipFill>
        <p:spPr>
          <a:xfrm>
            <a:off x="6457425" y="4291112"/>
            <a:ext cx="2470074" cy="957173"/>
          </a:xfrm>
          <a:prstGeom prst="rect">
            <a:avLst/>
          </a:prstGeom>
          <a:noFill/>
          <a:ln>
            <a:noFill/>
          </a:ln>
        </p:spPr>
      </p:pic>
      <p:pic>
        <p:nvPicPr>
          <p:cNvPr id="179" name="Shape 179"/>
          <p:cNvPicPr preferRelativeResize="0"/>
          <p:nvPr/>
        </p:nvPicPr>
        <p:blipFill>
          <a:blip r:embed="rId21">
            <a:alphaModFix/>
          </a:blip>
          <a:stretch>
            <a:fillRect/>
          </a:stretch>
        </p:blipFill>
        <p:spPr>
          <a:xfrm>
            <a:off x="7570942" y="6256542"/>
            <a:ext cx="1400800" cy="425948"/>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185" name="Shape 185"/>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The Software</a:t>
            </a:r>
          </a:p>
        </p:txBody>
      </p:sp>
      <p:sp>
        <p:nvSpPr>
          <p:cNvPr id="186" name="Shape 186"/>
          <p:cNvSpPr txBox="1"/>
          <p:nvPr>
            <p:ph idx="2" type="title"/>
          </p:nvPr>
        </p:nvSpPr>
        <p:spPr>
          <a:xfrm>
            <a:off x="457200" y="3168694"/>
            <a:ext cx="8229600" cy="568200"/>
          </a:xfrm>
          <a:prstGeom prst="rect">
            <a:avLst/>
          </a:prstGeom>
        </p:spPr>
        <p:txBody>
          <a:bodyPr anchorCtr="0" anchor="b" bIns="91425" lIns="91425" rIns="91425" tIns="91425">
            <a:noAutofit/>
          </a:bodyPr>
          <a:lstStyle/>
          <a:p>
            <a:pPr lvl="0" rtl="0" algn="ctr">
              <a:spcBef>
                <a:spcPts val="0"/>
              </a:spcBef>
              <a:buNone/>
            </a:pPr>
            <a:r>
              <a:rPr lang="en" sz="3000">
                <a:latin typeface="Cambria"/>
                <a:ea typeface="Cambria"/>
                <a:cs typeface="Cambria"/>
                <a:sym typeface="Cambria"/>
              </a:rPr>
              <a:t>(Play video)</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90525" y="72240"/>
            <a:ext cx="8962950" cy="6785374"/>
          </a:xfrm>
          <a:prstGeom prst="rect">
            <a:avLst/>
          </a:prstGeom>
          <a:noFill/>
          <a:ln>
            <a:noFill/>
          </a:ln>
        </p:spPr>
      </p:pic>
      <p:sp>
        <p:nvSpPr>
          <p:cNvPr id="192" name="Shape 192"/>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193" name="Shape 193"/>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Why would you join us?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1143000" y="271603"/>
            <a:ext cx="6858000" cy="685800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spcBef>
                <a:spcPts val="0"/>
              </a:spcBef>
              <a:buNone/>
            </a:pPr>
            <a:r>
              <a:rPr lang="en"/>
              <a:t>Game Setting - (Part we pitch)</a:t>
            </a:r>
          </a:p>
        </p:txBody>
      </p:sp>
      <p:sp>
        <p:nvSpPr>
          <p:cNvPr id="204" name="Shape 204"/>
          <p:cNvSpPr txBox="1"/>
          <p:nvPr>
            <p:ph idx="1" type="body"/>
          </p:nvPr>
        </p:nvSpPr>
        <p:spPr>
          <a:xfrm>
            <a:off x="457200" y="1600200"/>
            <a:ext cx="8229600" cy="4967700"/>
          </a:xfrm>
          <a:prstGeom prst="rect">
            <a:avLst/>
          </a:prstGeom>
        </p:spPr>
        <p:txBody>
          <a:bodyPr anchorCtr="0" anchor="t" bIns="91425" lIns="91425" rIns="91425" tIns="91425">
            <a:noAutofit/>
          </a:bodyPr>
          <a:lstStyle/>
          <a:p>
            <a:pPr lvl="0" rtl="0">
              <a:spcBef>
                <a:spcPts val="0"/>
              </a:spcBef>
              <a:buNone/>
            </a:pPr>
            <a:r>
              <a:rPr lang="en" sz="1400">
                <a:solidFill>
                  <a:srgbClr val="FFFFFF"/>
                </a:solidFill>
              </a:rPr>
              <a:t>Blank Feed’s setting can be broken down into 4 parts: Laboratories, Hallways, Offices, and Maintenance Areas. Each have their own unique look and feel to them.</a:t>
            </a:r>
          </a:p>
          <a:p>
            <a:pPr lvl="0" rtl="0">
              <a:spcBef>
                <a:spcPts val="0"/>
              </a:spcBef>
              <a:buNone/>
            </a:pPr>
            <a:r>
              <a:t/>
            </a:r>
            <a:endParaRPr sz="1400">
              <a:solidFill>
                <a:srgbClr val="FFFFFF"/>
              </a:solidFill>
            </a:endParaRPr>
          </a:p>
          <a:p>
            <a:pPr indent="0" lvl="0" marL="228600" rtl="0">
              <a:lnSpc>
                <a:spcPct val="115000"/>
              </a:lnSpc>
              <a:spcBef>
                <a:spcPts val="0"/>
              </a:spcBef>
              <a:buClr>
                <a:schemeClr val="dk1"/>
              </a:buClr>
              <a:buSzPct val="78571"/>
              <a:buFont typeface="Arial"/>
              <a:buNone/>
            </a:pPr>
            <a:r>
              <a:rPr b="1" lang="en" sz="1400">
                <a:solidFill>
                  <a:srgbClr val="F3F3F3"/>
                </a:solidFill>
                <a:latin typeface="Verdana"/>
                <a:ea typeface="Verdana"/>
                <a:cs typeface="Verdana"/>
                <a:sym typeface="Verdana"/>
              </a:rPr>
              <a:t>Laboratories</a:t>
            </a:r>
          </a:p>
          <a:p>
            <a:pPr indent="0" lvl="0" marL="228600" rtl="0">
              <a:lnSpc>
                <a:spcPct val="115000"/>
              </a:lnSpc>
              <a:spcBef>
                <a:spcPts val="0"/>
              </a:spcBef>
              <a:buClr>
                <a:schemeClr val="dk1"/>
              </a:buClr>
              <a:buSzPct val="78571"/>
              <a:buFont typeface="Arial"/>
              <a:buNone/>
            </a:pPr>
            <a:r>
              <a:rPr lang="en" sz="1400">
                <a:solidFill>
                  <a:srgbClr val="FFFFFF"/>
                </a:solidFill>
                <a:latin typeface="Verdana"/>
                <a:ea typeface="Verdana"/>
                <a:cs typeface="Verdana"/>
                <a:sym typeface="Verdana"/>
              </a:rPr>
              <a:t>Labs have a sterile and minimalistic feel about them, which is juxtaposed against the blood and gore that paints the walls. Labs, being self contained areas, are built differently from the rest of the building. Many of the labs are made from thick transparent glass walls, which give them both a claustrophobic, and exposed feeling. The claustrophobic feeling comes from there being only one entrance/exit to the room, combined with the ever present feeling of something drawing onto your position. Lab equipment varies from lab to lab; all weaving a subtle backstory to how these creatures that stalk you, came to be.</a:t>
            </a:r>
          </a:p>
          <a:p>
            <a:pPr indent="0" lvl="0" marL="228600" rtl="0">
              <a:lnSpc>
                <a:spcPct val="115000"/>
              </a:lnSpc>
              <a:spcBef>
                <a:spcPts val="0"/>
              </a:spcBef>
              <a:buClr>
                <a:schemeClr val="dk1"/>
              </a:buClr>
              <a:buFont typeface="Arial"/>
              <a:buNone/>
            </a:pPr>
            <a:r>
              <a:t/>
            </a:r>
            <a:endParaRPr sz="1100">
              <a:solidFill>
                <a:srgbClr val="FFFFFF"/>
              </a:solidFill>
              <a:latin typeface="Verdana"/>
              <a:ea typeface="Verdana"/>
              <a:cs typeface="Verdana"/>
              <a:sym typeface="Verdana"/>
            </a:endParaRPr>
          </a:p>
          <a:p>
            <a:pPr indent="0" lvl="0" marL="228600" rtl="0">
              <a:lnSpc>
                <a:spcPct val="115000"/>
              </a:lnSpc>
              <a:spcBef>
                <a:spcPts val="0"/>
              </a:spcBef>
              <a:buClr>
                <a:schemeClr val="dk1"/>
              </a:buClr>
              <a:buFont typeface="Arial"/>
              <a:buNone/>
            </a:pPr>
            <a:r>
              <a:t/>
            </a:r>
            <a:endParaRPr sz="1100">
              <a:solidFill>
                <a:srgbClr val="FFFFFF"/>
              </a:solidFill>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spcBef>
                <a:spcPts val="0"/>
              </a:spcBef>
              <a:buNone/>
            </a:pPr>
            <a:r>
              <a:rPr lang="en"/>
              <a:t>Game Setting - (Part we pitch)</a:t>
            </a:r>
          </a:p>
        </p:txBody>
      </p:sp>
      <p:sp>
        <p:nvSpPr>
          <p:cNvPr id="210" name="Shape 210"/>
          <p:cNvSpPr txBox="1"/>
          <p:nvPr>
            <p:ph idx="1" type="body"/>
          </p:nvPr>
        </p:nvSpPr>
        <p:spPr>
          <a:xfrm>
            <a:off x="457200" y="1600200"/>
            <a:ext cx="8229600" cy="4967700"/>
          </a:xfrm>
          <a:prstGeom prst="rect">
            <a:avLst/>
          </a:prstGeom>
        </p:spPr>
        <p:txBody>
          <a:bodyPr anchorCtr="0" anchor="t" bIns="91425" lIns="91425" rIns="91425" tIns="91425">
            <a:noAutofit/>
          </a:bodyPr>
          <a:lstStyle/>
          <a:p>
            <a:pPr indent="0" lvl="0" marL="228600" rtl="0">
              <a:lnSpc>
                <a:spcPct val="115000"/>
              </a:lnSpc>
              <a:spcBef>
                <a:spcPts val="0"/>
              </a:spcBef>
              <a:buClr>
                <a:schemeClr val="dk1"/>
              </a:buClr>
              <a:buSzPct val="78571"/>
              <a:buFont typeface="Arial"/>
              <a:buNone/>
            </a:pPr>
            <a:r>
              <a:rPr b="1" lang="en" sz="1400">
                <a:solidFill>
                  <a:srgbClr val="F3F3F3"/>
                </a:solidFill>
                <a:latin typeface="Verdana"/>
                <a:ea typeface="Verdana"/>
                <a:cs typeface="Verdana"/>
                <a:sym typeface="Verdana"/>
              </a:rPr>
              <a:t>Hallways</a:t>
            </a:r>
          </a:p>
          <a:p>
            <a:pPr indent="0" lvl="0" marL="228600" rtl="0">
              <a:lnSpc>
                <a:spcPct val="115000"/>
              </a:lnSpc>
              <a:spcBef>
                <a:spcPts val="0"/>
              </a:spcBef>
              <a:buClr>
                <a:schemeClr val="dk1"/>
              </a:buClr>
              <a:buSzPct val="78571"/>
              <a:buFont typeface="Arial"/>
              <a:buNone/>
            </a:pPr>
            <a:r>
              <a:rPr lang="en" sz="1400">
                <a:solidFill>
                  <a:srgbClr val="F3F3F3"/>
                </a:solidFill>
                <a:latin typeface="Verdana"/>
                <a:ea typeface="Verdana"/>
                <a:cs typeface="Verdana"/>
                <a:sym typeface="Verdana"/>
              </a:rPr>
              <a:t>Hallways connect all the different locations of the facility, and are the primary way you get around.</a:t>
            </a:r>
          </a:p>
          <a:p>
            <a:pPr indent="0" lvl="0" marL="228600" rtl="0">
              <a:lnSpc>
                <a:spcPct val="115000"/>
              </a:lnSpc>
              <a:spcBef>
                <a:spcPts val="0"/>
              </a:spcBef>
              <a:buClr>
                <a:schemeClr val="dk1"/>
              </a:buClr>
              <a:buSzPct val="78571"/>
              <a:buFont typeface="Arial"/>
              <a:buNone/>
            </a:pPr>
            <a:r>
              <a:rPr lang="en" sz="1400">
                <a:latin typeface="Verdana"/>
                <a:ea typeface="Verdana"/>
                <a:cs typeface="Verdana"/>
                <a:sym typeface="Verdana"/>
              </a:rPr>
              <a:t>Hallways are designed to be efficiently narrow. They contain lots of side pockets to add tension and uncertainty. Much of the lighting is lit from ground level, casting subtle shadows upward onto objects. This gives anything in the area a partial silhouette look. Like everywhere in the facility, subtle gore paints the area, giving an implied backstory to what happened in the facility.</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 name="Shape 34"/>
        <p:cNvGrpSpPr/>
        <p:nvPr/>
      </p:nvGrpSpPr>
      <p:grpSpPr>
        <a:xfrm>
          <a:off x="0" y="0"/>
          <a:ext cx="0" cy="0"/>
          <a:chOff x="0" y="0"/>
          <a:chExt cx="0" cy="0"/>
        </a:xfrm>
      </p:grpSpPr>
      <p:sp>
        <p:nvSpPr>
          <p:cNvPr id="35" name="Shape 35"/>
          <p:cNvSpPr txBox="1"/>
          <p:nvPr>
            <p:ph type="title"/>
          </p:nvPr>
        </p:nvSpPr>
        <p:spPr>
          <a:xfrm>
            <a:off x="0" y="305552"/>
            <a:ext cx="8229600" cy="568200"/>
          </a:xfrm>
          <a:prstGeom prst="rect">
            <a:avLst/>
          </a:prstGeom>
        </p:spPr>
        <p:txBody>
          <a:bodyPr anchorCtr="0" anchor="b" bIns="91425" lIns="91425" rIns="91425" tIns="91425">
            <a:noAutofit/>
          </a:bodyPr>
          <a:lstStyle/>
          <a:p>
            <a:pPr>
              <a:spcBef>
                <a:spcPts val="0"/>
              </a:spcBef>
              <a:buNone/>
            </a:pPr>
            <a:r>
              <a:rPr lang="en" sz="3000">
                <a:latin typeface="Cambria"/>
                <a:ea typeface="Cambria"/>
                <a:cs typeface="Cambria"/>
                <a:sym typeface="Cambria"/>
              </a:rPr>
              <a:t>The Game</a:t>
            </a:r>
          </a:p>
        </p:txBody>
      </p:sp>
      <p:grpSp>
        <p:nvGrpSpPr>
          <p:cNvPr id="36" name="Shape 36"/>
          <p:cNvGrpSpPr/>
          <p:nvPr/>
        </p:nvGrpSpPr>
        <p:grpSpPr>
          <a:xfrm>
            <a:off x="6" y="3652108"/>
            <a:ext cx="9224553" cy="3531052"/>
            <a:chOff x="387800" y="3949872"/>
            <a:chExt cx="7301950" cy="2795102"/>
          </a:xfrm>
        </p:grpSpPr>
        <p:pic>
          <p:nvPicPr>
            <p:cNvPr id="37" name="Shape 37"/>
            <p:cNvPicPr preferRelativeResize="0"/>
            <p:nvPr/>
          </p:nvPicPr>
          <p:blipFill>
            <a:blip r:embed="rId3">
              <a:alphaModFix/>
            </a:blip>
            <a:stretch>
              <a:fillRect/>
            </a:stretch>
          </p:blipFill>
          <p:spPr>
            <a:xfrm>
              <a:off x="4038775" y="3949875"/>
              <a:ext cx="3650975" cy="2795099"/>
            </a:xfrm>
            <a:prstGeom prst="rect">
              <a:avLst/>
            </a:prstGeom>
            <a:noFill/>
            <a:ln>
              <a:noFill/>
            </a:ln>
          </p:spPr>
        </p:pic>
        <p:pic>
          <p:nvPicPr>
            <p:cNvPr id="38" name="Shape 38"/>
            <p:cNvPicPr preferRelativeResize="0"/>
            <p:nvPr/>
          </p:nvPicPr>
          <p:blipFill>
            <a:blip r:embed="rId4">
              <a:alphaModFix/>
            </a:blip>
            <a:stretch>
              <a:fillRect/>
            </a:stretch>
          </p:blipFill>
          <p:spPr>
            <a:xfrm>
              <a:off x="387800" y="3949872"/>
              <a:ext cx="3650974" cy="2549476"/>
            </a:xfrm>
            <a:prstGeom prst="rect">
              <a:avLst/>
            </a:prstGeom>
            <a:noFill/>
            <a:ln>
              <a:noFill/>
            </a:ln>
          </p:spPr>
        </p:pic>
      </p:grpSp>
      <p:sp>
        <p:nvSpPr>
          <p:cNvPr id="39" name="Shape 39"/>
          <p:cNvSpPr txBox="1"/>
          <p:nvPr/>
        </p:nvSpPr>
        <p:spPr>
          <a:xfrm>
            <a:off x="-11332" y="101851"/>
            <a:ext cx="1550399" cy="328199"/>
          </a:xfrm>
          <a:prstGeom prst="rect">
            <a:avLst/>
          </a:prstGeom>
          <a:noFill/>
          <a:ln>
            <a:noFill/>
          </a:ln>
        </p:spPr>
        <p:txBody>
          <a:bodyPr anchorCtr="0" anchor="t" bIns="91425" lIns="91425" rIns="91425" tIns="91425">
            <a:noAutofit/>
          </a:bodyPr>
          <a:lstStyle/>
          <a:p>
            <a:pPr>
              <a:spcBef>
                <a:spcPts val="0"/>
              </a:spcBef>
              <a:buNone/>
            </a:pPr>
            <a:r>
              <a:rPr lang="en">
                <a:solidFill>
                  <a:srgbClr val="FFFFFF"/>
                </a:solidFill>
                <a:latin typeface="Verdana"/>
                <a:ea typeface="Verdana"/>
                <a:cs typeface="Verdana"/>
                <a:sym typeface="Verdana"/>
              </a:rPr>
              <a:t>Blank Feed</a:t>
            </a:r>
          </a:p>
        </p:txBody>
      </p:sp>
      <p:sp>
        <p:nvSpPr>
          <p:cNvPr id="40" name="Shape 40"/>
          <p:cNvSpPr txBox="1"/>
          <p:nvPr/>
        </p:nvSpPr>
        <p:spPr>
          <a:xfrm>
            <a:off x="387800" y="806800"/>
            <a:ext cx="8167799" cy="4221299"/>
          </a:xfrm>
          <a:prstGeom prst="rect">
            <a:avLst/>
          </a:prstGeom>
          <a:noFill/>
          <a:ln>
            <a:noFill/>
          </a:ln>
        </p:spPr>
        <p:txBody>
          <a:bodyPr anchorCtr="0" anchor="t" bIns="91425" lIns="91425" rIns="91425" tIns="91425">
            <a:noAutofit/>
          </a:bodyPr>
          <a:lstStyle/>
          <a:p>
            <a:pPr indent="0" lvl="0" marL="228600" rtl="0">
              <a:lnSpc>
                <a:spcPct val="115000"/>
              </a:lnSpc>
              <a:spcBef>
                <a:spcPts val="0"/>
              </a:spcBef>
              <a:buClr>
                <a:schemeClr val="dk1"/>
              </a:buClr>
              <a:buFont typeface="Arial"/>
              <a:buNone/>
            </a:pPr>
            <a:r>
              <a:t/>
            </a:r>
            <a:endParaRPr sz="1600">
              <a:solidFill>
                <a:schemeClr val="lt1"/>
              </a:solidFill>
              <a:latin typeface="Verdana"/>
              <a:ea typeface="Verdana"/>
              <a:cs typeface="Verdana"/>
              <a:sym typeface="Verdana"/>
            </a:endParaRPr>
          </a:p>
          <a:p>
            <a:pPr lvl="0" rtl="0">
              <a:lnSpc>
                <a:spcPct val="115000"/>
              </a:lnSpc>
              <a:spcBef>
                <a:spcPts val="0"/>
              </a:spcBef>
              <a:buClr>
                <a:schemeClr val="dk1"/>
              </a:buClr>
              <a:buSzPct val="68750"/>
              <a:buFont typeface="Arial"/>
              <a:buNone/>
            </a:pPr>
            <a:r>
              <a:rPr lang="en" sz="1600">
                <a:solidFill>
                  <a:schemeClr val="lt1"/>
                </a:solidFill>
                <a:latin typeface="Verdana"/>
                <a:ea typeface="Verdana"/>
                <a:cs typeface="Verdana"/>
                <a:sym typeface="Verdana"/>
              </a:rPr>
              <a:t>Blank Feed is a 1st person puzzle horror game that utilizes the security camera point-of-view of Five Nights at Freddy’s with the survival horror and environmental puzzles of old school Resident Evil (0-3, Veronica). You take on the role of a young woman trapped in an abandoned underground science facility. You must use security cameras to plan your route, solve puzzles, and avoid the creatures that stalk the halls, to have any chance of making it out alive.</a:t>
            </a:r>
          </a:p>
          <a:p>
            <a:pPr lvl="0" rtl="0">
              <a:spcBef>
                <a:spcPts val="600"/>
              </a:spcBef>
              <a:buClr>
                <a:schemeClr val="dk1"/>
              </a:buClr>
              <a:buFont typeface="Arial"/>
              <a:buNone/>
            </a:pPr>
            <a:r>
              <a:t/>
            </a:r>
            <a:endParaRPr sz="1600">
              <a:solidFill>
                <a:schemeClr val="lt1"/>
              </a:solidFill>
              <a:latin typeface="Verdana"/>
              <a:ea typeface="Verdana"/>
              <a:cs typeface="Verdana"/>
              <a:sym typeface="Verdana"/>
            </a:endParaRPr>
          </a:p>
          <a:p>
            <a:pPr lvl="0" rtl="0">
              <a:spcBef>
                <a:spcPts val="0"/>
              </a:spcBef>
              <a:buNone/>
            </a:pPr>
            <a:r>
              <a:t/>
            </a:r>
            <a:endParaRPr sz="1600">
              <a:latin typeface="Verdana"/>
              <a:ea typeface="Verdana"/>
              <a:cs typeface="Verdana"/>
              <a:sym typeface="Verdana"/>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spcBef>
                <a:spcPts val="0"/>
              </a:spcBef>
              <a:buNone/>
            </a:pPr>
            <a:r>
              <a:rPr lang="en"/>
              <a:t>Game Setting - (Part we pitch)</a:t>
            </a:r>
          </a:p>
        </p:txBody>
      </p:sp>
      <p:sp>
        <p:nvSpPr>
          <p:cNvPr id="216" name="Shape 216"/>
          <p:cNvSpPr txBox="1"/>
          <p:nvPr>
            <p:ph idx="1" type="body"/>
          </p:nvPr>
        </p:nvSpPr>
        <p:spPr>
          <a:xfrm>
            <a:off x="457200" y="1600200"/>
            <a:ext cx="8229600" cy="4967700"/>
          </a:xfrm>
          <a:prstGeom prst="rect">
            <a:avLst/>
          </a:prstGeom>
        </p:spPr>
        <p:txBody>
          <a:bodyPr anchorCtr="0" anchor="t" bIns="91425" lIns="91425" rIns="91425" tIns="91425">
            <a:noAutofit/>
          </a:bodyPr>
          <a:lstStyle/>
          <a:p>
            <a:pPr indent="0" lvl="0" marL="228600" rtl="0">
              <a:lnSpc>
                <a:spcPct val="115000"/>
              </a:lnSpc>
              <a:spcBef>
                <a:spcPts val="0"/>
              </a:spcBef>
              <a:buNone/>
            </a:pPr>
            <a:r>
              <a:rPr b="1" lang="en" sz="1400">
                <a:solidFill>
                  <a:srgbClr val="F3F3F3"/>
                </a:solidFill>
                <a:latin typeface="Verdana"/>
                <a:ea typeface="Verdana"/>
                <a:cs typeface="Verdana"/>
                <a:sym typeface="Verdana"/>
              </a:rPr>
              <a:t>Offices</a:t>
            </a:r>
          </a:p>
          <a:p>
            <a:pPr indent="0" lvl="0" marL="228600" rtl="0">
              <a:lnSpc>
                <a:spcPct val="115000"/>
              </a:lnSpc>
              <a:spcBef>
                <a:spcPts val="0"/>
              </a:spcBef>
              <a:buNone/>
            </a:pPr>
            <a:r>
              <a:rPr lang="en" sz="1400">
                <a:solidFill>
                  <a:srgbClr val="F3F3F3"/>
                </a:solidFill>
                <a:latin typeface="Verdana"/>
                <a:ea typeface="Verdana"/>
                <a:cs typeface="Verdana"/>
                <a:sym typeface="Verdana"/>
              </a:rPr>
              <a:t>Having the most objects in them, offices tend to be the most destroyed looking areas. Desks and wall dividers are knocked about, blocking paths, which turns the space into a maze. Paper and files are littered all over, giving the space a cluttered feeling. Fluorescent light fixtures dangle from the collapsing suspended ceiling; slowly swaying, casting ominous shadows onto the dust particles that float in the stale air.</a:t>
            </a:r>
          </a:p>
          <a:p>
            <a:pPr indent="0" lvl="0" marL="0" rtl="0">
              <a:lnSpc>
                <a:spcPct val="115000"/>
              </a:lnSpc>
              <a:spcBef>
                <a:spcPts val="0"/>
              </a:spcBef>
              <a:buClr>
                <a:schemeClr val="dk1"/>
              </a:buClr>
              <a:buFont typeface="Arial"/>
              <a:buNone/>
            </a:pPr>
            <a:r>
              <a:t/>
            </a:r>
            <a:endParaRPr sz="1100">
              <a:solidFill>
                <a:srgbClr val="FFFFFF"/>
              </a:solidFill>
              <a:latin typeface="Verdana"/>
              <a:ea typeface="Verdana"/>
              <a:cs typeface="Verdana"/>
              <a:sym typeface="Verdana"/>
            </a:endParaRPr>
          </a:p>
          <a:p>
            <a:pPr indent="0" lvl="0" marL="228600" rtl="0">
              <a:lnSpc>
                <a:spcPct val="115000"/>
              </a:lnSpc>
              <a:spcBef>
                <a:spcPts val="0"/>
              </a:spcBef>
              <a:buNone/>
            </a:pPr>
            <a:r>
              <a:t/>
            </a:r>
            <a:endParaRPr sz="1100">
              <a:solidFill>
                <a:srgbClr val="FFFFFF"/>
              </a:solidFill>
              <a:latin typeface="Verdana"/>
              <a:ea typeface="Verdana"/>
              <a:cs typeface="Verdana"/>
              <a:sym typeface="Verdana"/>
            </a:endParaRPr>
          </a:p>
          <a:p>
            <a:pPr indent="0" lvl="0" marL="0" rtl="0">
              <a:lnSpc>
                <a:spcPct val="115000"/>
              </a:lnSpc>
              <a:spcBef>
                <a:spcPts val="0"/>
              </a:spcBef>
              <a:buClr>
                <a:schemeClr val="dk1"/>
              </a:buClr>
              <a:buFont typeface="Arial"/>
              <a:buNone/>
            </a:pPr>
            <a:r>
              <a:t/>
            </a:r>
            <a:endParaRPr sz="1100">
              <a:solidFill>
                <a:srgbClr val="FFFFFF"/>
              </a:solidFill>
            </a:endParaRPr>
          </a:p>
          <a:p>
            <a:pPr lvl="0" rtl="0">
              <a:spcBef>
                <a:spcPts val="0"/>
              </a:spcBef>
              <a:buNone/>
            </a:pPr>
            <a:r>
              <a:t/>
            </a:r>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57200" y="274637"/>
            <a:ext cx="8229600" cy="1143299"/>
          </a:xfrm>
          <a:prstGeom prst="rect">
            <a:avLst/>
          </a:prstGeom>
        </p:spPr>
        <p:txBody>
          <a:bodyPr anchorCtr="0" anchor="b" bIns="91425" lIns="91425" rIns="91425" tIns="91425">
            <a:noAutofit/>
          </a:bodyPr>
          <a:lstStyle/>
          <a:p>
            <a:pPr lvl="0" rtl="0">
              <a:spcBef>
                <a:spcPts val="0"/>
              </a:spcBef>
              <a:buNone/>
            </a:pPr>
            <a:r>
              <a:rPr lang="en"/>
              <a:t>Game Setting - (Part we pitch)</a:t>
            </a:r>
          </a:p>
        </p:txBody>
      </p:sp>
      <p:sp>
        <p:nvSpPr>
          <p:cNvPr id="222" name="Shape 222"/>
          <p:cNvSpPr txBox="1"/>
          <p:nvPr>
            <p:ph idx="1" type="body"/>
          </p:nvPr>
        </p:nvSpPr>
        <p:spPr>
          <a:xfrm>
            <a:off x="457200" y="1600200"/>
            <a:ext cx="8229600" cy="4967700"/>
          </a:xfrm>
          <a:prstGeom prst="rect">
            <a:avLst/>
          </a:prstGeom>
        </p:spPr>
        <p:txBody>
          <a:bodyPr anchorCtr="0" anchor="t" bIns="91425" lIns="91425" rIns="91425" tIns="91425">
            <a:noAutofit/>
          </a:bodyPr>
          <a:lstStyle/>
          <a:p>
            <a:pPr indent="0" lvl="0" marL="228600" rtl="0">
              <a:lnSpc>
                <a:spcPct val="115000"/>
              </a:lnSpc>
              <a:spcBef>
                <a:spcPts val="0"/>
              </a:spcBef>
              <a:buClr>
                <a:schemeClr val="dk1"/>
              </a:buClr>
              <a:buSzPct val="78571"/>
              <a:buFont typeface="Arial"/>
              <a:buNone/>
            </a:pPr>
            <a:r>
              <a:rPr b="1" lang="en" sz="1400">
                <a:solidFill>
                  <a:srgbClr val="F3F3F3"/>
                </a:solidFill>
                <a:latin typeface="Verdana"/>
                <a:ea typeface="Verdana"/>
                <a:cs typeface="Verdana"/>
                <a:sym typeface="Verdana"/>
              </a:rPr>
              <a:t>Maintenance Areas</a:t>
            </a:r>
          </a:p>
          <a:p>
            <a:pPr indent="0" lvl="0" marL="228600" rtl="0">
              <a:lnSpc>
                <a:spcPct val="115000"/>
              </a:lnSpc>
              <a:spcBef>
                <a:spcPts val="0"/>
              </a:spcBef>
              <a:buClr>
                <a:schemeClr val="dk1"/>
              </a:buClr>
              <a:buSzPct val="78571"/>
              <a:buFont typeface="Arial"/>
              <a:buNone/>
            </a:pPr>
            <a:r>
              <a:rPr lang="en" sz="1400">
                <a:latin typeface="Verdana"/>
                <a:ea typeface="Verdana"/>
                <a:cs typeface="Verdana"/>
                <a:sym typeface="Verdana"/>
              </a:rPr>
              <a:t>Maintenance areas are housed in large concrete areas, locked away behind thick metal doors. In these areas, your connection to the security camera feed (your only defence against monsters) is lost due to not having a strong enough signal. These areas house industrial sized generators, boilers, and other such equipment needed to keep a large facility going.</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 name="Shape 44"/>
        <p:cNvGrpSpPr/>
        <p:nvPr/>
      </p:nvGrpSpPr>
      <p:grpSpPr>
        <a:xfrm>
          <a:off x="0" y="0"/>
          <a:ext cx="0" cy="0"/>
          <a:chOff x="0" y="0"/>
          <a:chExt cx="0" cy="0"/>
        </a:xfrm>
      </p:grpSpPr>
      <p:sp>
        <p:nvSpPr>
          <p:cNvPr id="45" name="Shape 45"/>
          <p:cNvSpPr txBox="1"/>
          <p:nvPr>
            <p:ph idx="1" type="body"/>
          </p:nvPr>
        </p:nvSpPr>
        <p:spPr>
          <a:xfrm>
            <a:off x="3872181" y="712953"/>
            <a:ext cx="1098300" cy="591600"/>
          </a:xfrm>
          <a:prstGeom prst="rect">
            <a:avLst/>
          </a:prstGeom>
        </p:spPr>
        <p:txBody>
          <a:bodyPr anchorCtr="0" anchor="t" bIns="91425" lIns="91425" rIns="91425" tIns="91425">
            <a:noAutofit/>
          </a:bodyPr>
          <a:lstStyle/>
          <a:p>
            <a:pPr lvl="0" rtl="0">
              <a:spcBef>
                <a:spcPts val="0"/>
              </a:spcBef>
              <a:buNone/>
            </a:pPr>
            <a:r>
              <a:rPr lang="en" sz="1400"/>
              <a:t>High Detail</a:t>
            </a:r>
          </a:p>
        </p:txBody>
      </p:sp>
      <p:sp>
        <p:nvSpPr>
          <p:cNvPr id="46" name="Shape 46"/>
          <p:cNvSpPr txBox="1"/>
          <p:nvPr>
            <p:ph idx="2" type="body"/>
          </p:nvPr>
        </p:nvSpPr>
        <p:spPr>
          <a:xfrm>
            <a:off x="588475" y="3466085"/>
            <a:ext cx="929699" cy="591600"/>
          </a:xfrm>
          <a:prstGeom prst="rect">
            <a:avLst/>
          </a:prstGeom>
        </p:spPr>
        <p:txBody>
          <a:bodyPr anchorCtr="0" anchor="t" bIns="91425" lIns="91425" rIns="91425" tIns="91425">
            <a:noAutofit/>
          </a:bodyPr>
          <a:lstStyle/>
          <a:p>
            <a:pPr lvl="0" rtl="0">
              <a:spcBef>
                <a:spcPts val="0"/>
              </a:spcBef>
              <a:buNone/>
            </a:pPr>
            <a:r>
              <a:rPr lang="en" sz="1400"/>
              <a:t>Realism</a:t>
            </a:r>
          </a:p>
        </p:txBody>
      </p:sp>
      <p:sp>
        <p:nvSpPr>
          <p:cNvPr id="47" name="Shape 47"/>
          <p:cNvSpPr txBox="1"/>
          <p:nvPr>
            <p:ph idx="3" type="body"/>
          </p:nvPr>
        </p:nvSpPr>
        <p:spPr>
          <a:xfrm>
            <a:off x="3956478" y="6096480"/>
            <a:ext cx="929699" cy="591600"/>
          </a:xfrm>
          <a:prstGeom prst="rect">
            <a:avLst/>
          </a:prstGeom>
        </p:spPr>
        <p:txBody>
          <a:bodyPr anchorCtr="0" anchor="t" bIns="91425" lIns="91425" rIns="91425" tIns="91425">
            <a:noAutofit/>
          </a:bodyPr>
          <a:lstStyle/>
          <a:p>
            <a:pPr lvl="0" rtl="0">
              <a:spcBef>
                <a:spcPts val="0"/>
              </a:spcBef>
              <a:buNone/>
            </a:pPr>
            <a:r>
              <a:rPr lang="en" sz="1400"/>
              <a:t>Low Detail</a:t>
            </a:r>
          </a:p>
        </p:txBody>
      </p:sp>
      <p:sp>
        <p:nvSpPr>
          <p:cNvPr id="48" name="Shape 48"/>
          <p:cNvSpPr txBox="1"/>
          <p:nvPr>
            <p:ph idx="4" type="body"/>
          </p:nvPr>
        </p:nvSpPr>
        <p:spPr>
          <a:xfrm>
            <a:off x="7457178" y="3466085"/>
            <a:ext cx="1098300" cy="591600"/>
          </a:xfrm>
          <a:prstGeom prst="rect">
            <a:avLst/>
          </a:prstGeom>
        </p:spPr>
        <p:txBody>
          <a:bodyPr anchorCtr="0" anchor="t" bIns="91425" lIns="91425" rIns="91425" tIns="91425">
            <a:noAutofit/>
          </a:bodyPr>
          <a:lstStyle/>
          <a:p>
            <a:pPr lvl="0" rtl="0">
              <a:spcBef>
                <a:spcPts val="0"/>
              </a:spcBef>
              <a:buNone/>
            </a:pPr>
            <a:r>
              <a:rPr lang="en" sz="1400"/>
              <a:t>Stylized</a:t>
            </a:r>
          </a:p>
        </p:txBody>
      </p:sp>
      <p:cxnSp>
        <p:nvCxnSpPr>
          <p:cNvPr id="49" name="Shape 49"/>
          <p:cNvCxnSpPr/>
          <p:nvPr/>
        </p:nvCxnSpPr>
        <p:spPr>
          <a:xfrm>
            <a:off x="4033543" y="3761975"/>
            <a:ext cx="3423599" cy="0"/>
          </a:xfrm>
          <a:prstGeom prst="straightConnector1">
            <a:avLst/>
          </a:prstGeom>
          <a:noFill/>
          <a:ln cap="flat" cmpd="sng" w="19050">
            <a:solidFill>
              <a:srgbClr val="F3F3F3"/>
            </a:solidFill>
            <a:prstDash val="solid"/>
            <a:round/>
            <a:headEnd len="lg" w="lg" type="none"/>
            <a:tailEnd len="lg" w="lg" type="triangle"/>
          </a:ln>
        </p:spPr>
      </p:cxnSp>
      <p:cxnSp>
        <p:nvCxnSpPr>
          <p:cNvPr id="50" name="Shape 50"/>
          <p:cNvCxnSpPr/>
          <p:nvPr/>
        </p:nvCxnSpPr>
        <p:spPr>
          <a:xfrm rot="10800000">
            <a:off x="1442833" y="3761975"/>
            <a:ext cx="2935500" cy="0"/>
          </a:xfrm>
          <a:prstGeom prst="straightConnector1">
            <a:avLst/>
          </a:prstGeom>
          <a:noFill/>
          <a:ln cap="flat" cmpd="sng" w="19050">
            <a:solidFill>
              <a:srgbClr val="F3F3F3"/>
            </a:solidFill>
            <a:prstDash val="solid"/>
            <a:round/>
            <a:headEnd len="lg" w="lg" type="none"/>
            <a:tailEnd len="lg" w="lg" type="triangle"/>
          </a:ln>
        </p:spPr>
      </p:cxnSp>
      <p:cxnSp>
        <p:nvCxnSpPr>
          <p:cNvPr id="51" name="Shape 51"/>
          <p:cNvCxnSpPr>
            <a:endCxn id="45" idx="2"/>
          </p:cNvCxnSpPr>
          <p:nvPr/>
        </p:nvCxnSpPr>
        <p:spPr>
          <a:xfrm rot="10800000">
            <a:off x="4421331" y="1304553"/>
            <a:ext cx="0" cy="2753100"/>
          </a:xfrm>
          <a:prstGeom prst="straightConnector1">
            <a:avLst/>
          </a:prstGeom>
          <a:noFill/>
          <a:ln cap="flat" cmpd="sng" w="19050">
            <a:solidFill>
              <a:srgbClr val="F3F3F3"/>
            </a:solidFill>
            <a:prstDash val="solid"/>
            <a:round/>
            <a:headEnd len="lg" w="lg" type="none"/>
            <a:tailEnd len="lg" w="lg" type="triangle"/>
          </a:ln>
        </p:spPr>
      </p:cxnSp>
      <p:cxnSp>
        <p:nvCxnSpPr>
          <p:cNvPr id="52" name="Shape 52"/>
          <p:cNvCxnSpPr/>
          <p:nvPr/>
        </p:nvCxnSpPr>
        <p:spPr>
          <a:xfrm>
            <a:off x="4421353" y="3842540"/>
            <a:ext cx="0" cy="2397599"/>
          </a:xfrm>
          <a:prstGeom prst="straightConnector1">
            <a:avLst/>
          </a:prstGeom>
          <a:noFill/>
          <a:ln cap="flat" cmpd="sng" w="19050">
            <a:solidFill>
              <a:srgbClr val="F3F3F3"/>
            </a:solidFill>
            <a:prstDash val="solid"/>
            <a:round/>
            <a:headEnd len="lg" w="lg" type="none"/>
            <a:tailEnd len="lg" w="lg" type="triangle"/>
          </a:ln>
        </p:spPr>
      </p:cxnSp>
      <p:pic>
        <p:nvPicPr>
          <p:cNvPr id="53" name="Shape 53"/>
          <p:cNvPicPr preferRelativeResize="0"/>
          <p:nvPr/>
        </p:nvPicPr>
        <p:blipFill>
          <a:blip r:embed="rId3">
            <a:alphaModFix/>
          </a:blip>
          <a:stretch>
            <a:fillRect/>
          </a:stretch>
        </p:blipFill>
        <p:spPr>
          <a:xfrm>
            <a:off x="1319179" y="3834117"/>
            <a:ext cx="3035825" cy="2397441"/>
          </a:xfrm>
          <a:prstGeom prst="rect">
            <a:avLst/>
          </a:prstGeom>
          <a:noFill/>
          <a:ln>
            <a:noFill/>
          </a:ln>
        </p:spPr>
      </p:pic>
      <p:pic>
        <p:nvPicPr>
          <p:cNvPr id="54" name="Shape 54"/>
          <p:cNvPicPr preferRelativeResize="0"/>
          <p:nvPr/>
        </p:nvPicPr>
        <p:blipFill>
          <a:blip r:embed="rId4">
            <a:alphaModFix/>
          </a:blip>
          <a:stretch>
            <a:fillRect/>
          </a:stretch>
        </p:blipFill>
        <p:spPr>
          <a:xfrm>
            <a:off x="4487702" y="3842541"/>
            <a:ext cx="3035825" cy="2397440"/>
          </a:xfrm>
          <a:prstGeom prst="rect">
            <a:avLst/>
          </a:prstGeom>
          <a:noFill/>
          <a:ln>
            <a:noFill/>
          </a:ln>
        </p:spPr>
      </p:pic>
      <p:pic>
        <p:nvPicPr>
          <p:cNvPr id="55" name="Shape 55"/>
          <p:cNvPicPr preferRelativeResize="0"/>
          <p:nvPr/>
        </p:nvPicPr>
        <p:blipFill>
          <a:blip r:embed="rId5">
            <a:alphaModFix/>
          </a:blip>
          <a:stretch>
            <a:fillRect/>
          </a:stretch>
        </p:blipFill>
        <p:spPr>
          <a:xfrm>
            <a:off x="4487700" y="1283978"/>
            <a:ext cx="3035825" cy="2397425"/>
          </a:xfrm>
          <a:prstGeom prst="rect">
            <a:avLst/>
          </a:prstGeom>
          <a:noFill/>
          <a:ln>
            <a:noFill/>
          </a:ln>
        </p:spPr>
      </p:pic>
      <p:pic>
        <p:nvPicPr>
          <p:cNvPr id="56" name="Shape 56"/>
          <p:cNvPicPr preferRelativeResize="0"/>
          <p:nvPr/>
        </p:nvPicPr>
        <p:blipFill>
          <a:blip r:embed="rId6">
            <a:alphaModFix/>
          </a:blip>
          <a:stretch>
            <a:fillRect/>
          </a:stretch>
        </p:blipFill>
        <p:spPr>
          <a:xfrm>
            <a:off x="1319179" y="1194283"/>
            <a:ext cx="3035827" cy="2495550"/>
          </a:xfrm>
          <a:prstGeom prst="rect">
            <a:avLst/>
          </a:prstGeom>
          <a:noFill/>
          <a:ln>
            <a:noFill/>
          </a:ln>
        </p:spPr>
      </p:pic>
      <p:pic>
        <p:nvPicPr>
          <p:cNvPr id="57" name="Shape 57"/>
          <p:cNvPicPr preferRelativeResize="0"/>
          <p:nvPr/>
        </p:nvPicPr>
        <p:blipFill>
          <a:blip r:embed="rId7">
            <a:alphaModFix/>
          </a:blip>
          <a:stretch>
            <a:fillRect/>
          </a:stretch>
        </p:blipFill>
        <p:spPr>
          <a:xfrm>
            <a:off x="3173492" y="2098155"/>
            <a:ext cx="1247857" cy="1247861"/>
          </a:xfrm>
          <a:prstGeom prst="rect">
            <a:avLst/>
          </a:prstGeom>
          <a:noFill/>
          <a:ln>
            <a:noFill/>
          </a:ln>
        </p:spPr>
      </p:pic>
      <p:sp>
        <p:nvSpPr>
          <p:cNvPr id="58" name="Shape 58"/>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59" name="Shape 59"/>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Art Style Spacegraph</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idx="1" type="body"/>
          </p:nvPr>
        </p:nvSpPr>
        <p:spPr>
          <a:xfrm>
            <a:off x="457200" y="1600200"/>
            <a:ext cx="8229600" cy="3258900"/>
          </a:xfrm>
          <a:prstGeom prst="rect">
            <a:avLst/>
          </a:prstGeom>
        </p:spPr>
        <p:txBody>
          <a:bodyPr anchorCtr="0" anchor="t" bIns="91425" lIns="91425" rIns="91425" tIns="91425">
            <a:noAutofit/>
          </a:bodyPr>
          <a:lstStyle/>
          <a:p>
            <a:pPr lvl="0" rtl="0" algn="ctr">
              <a:lnSpc>
                <a:spcPct val="115000"/>
              </a:lnSpc>
              <a:spcBef>
                <a:spcPts val="0"/>
              </a:spcBef>
              <a:buClr>
                <a:schemeClr val="dk1"/>
              </a:buClr>
              <a:buFont typeface="Arial"/>
              <a:buNone/>
            </a:pPr>
            <a:r>
              <a:t/>
            </a:r>
            <a:endParaRPr sz="1800">
              <a:solidFill>
                <a:srgbClr val="FFFFFF"/>
              </a:solidFill>
            </a:endParaRPr>
          </a:p>
          <a:p>
            <a:pPr lvl="0" rtl="0">
              <a:spcBef>
                <a:spcPts val="0"/>
              </a:spcBef>
              <a:buNone/>
            </a:pPr>
            <a:r>
              <a:t/>
            </a:r>
            <a:endParaRPr/>
          </a:p>
        </p:txBody>
      </p:sp>
      <p:pic>
        <p:nvPicPr>
          <p:cNvPr id="65" name="Shape 65"/>
          <p:cNvPicPr preferRelativeResize="0"/>
          <p:nvPr/>
        </p:nvPicPr>
        <p:blipFill>
          <a:blip r:embed="rId3">
            <a:alphaModFix/>
          </a:blip>
          <a:stretch>
            <a:fillRect/>
          </a:stretch>
        </p:blipFill>
        <p:spPr>
          <a:xfrm>
            <a:off x="169750" y="1282475"/>
            <a:ext cx="4346725" cy="5194849"/>
          </a:xfrm>
          <a:prstGeom prst="rect">
            <a:avLst/>
          </a:prstGeom>
          <a:noFill/>
          <a:ln>
            <a:noFill/>
          </a:ln>
        </p:spPr>
      </p:pic>
      <p:pic>
        <p:nvPicPr>
          <p:cNvPr id="66" name="Shape 66"/>
          <p:cNvPicPr preferRelativeResize="0"/>
          <p:nvPr/>
        </p:nvPicPr>
        <p:blipFill>
          <a:blip r:embed="rId4">
            <a:alphaModFix/>
          </a:blip>
          <a:stretch>
            <a:fillRect/>
          </a:stretch>
        </p:blipFill>
        <p:spPr>
          <a:xfrm>
            <a:off x="4703462" y="1282475"/>
            <a:ext cx="4214200" cy="5194849"/>
          </a:xfrm>
          <a:prstGeom prst="rect">
            <a:avLst/>
          </a:prstGeom>
          <a:noFill/>
          <a:ln>
            <a:noFill/>
          </a:ln>
        </p:spPr>
      </p:pic>
      <p:sp>
        <p:nvSpPr>
          <p:cNvPr id="67" name="Shape 67"/>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68" name="Shape 68"/>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Target Goal</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74" name="Shape 74"/>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Environment - Lab</a:t>
            </a:r>
          </a:p>
        </p:txBody>
      </p:sp>
      <p:pic>
        <p:nvPicPr>
          <p:cNvPr id="75" name="Shape 75"/>
          <p:cNvPicPr preferRelativeResize="0"/>
          <p:nvPr/>
        </p:nvPicPr>
        <p:blipFill rotWithShape="1">
          <a:blip r:embed="rId3">
            <a:alphaModFix/>
          </a:blip>
          <a:srcRect b="0" l="0" r="0" t="11723"/>
          <a:stretch/>
        </p:blipFill>
        <p:spPr>
          <a:xfrm>
            <a:off x="4717682" y="1188258"/>
            <a:ext cx="4137437" cy="2504728"/>
          </a:xfrm>
          <a:prstGeom prst="rect">
            <a:avLst/>
          </a:prstGeom>
          <a:noFill/>
          <a:ln>
            <a:noFill/>
          </a:ln>
        </p:spPr>
      </p:pic>
      <p:pic>
        <p:nvPicPr>
          <p:cNvPr id="76" name="Shape 76"/>
          <p:cNvPicPr preferRelativeResize="0"/>
          <p:nvPr/>
        </p:nvPicPr>
        <p:blipFill>
          <a:blip r:embed="rId4">
            <a:alphaModFix/>
          </a:blip>
          <a:stretch>
            <a:fillRect/>
          </a:stretch>
        </p:blipFill>
        <p:spPr>
          <a:xfrm>
            <a:off x="258712" y="3816133"/>
            <a:ext cx="4137438" cy="2461462"/>
          </a:xfrm>
          <a:prstGeom prst="rect">
            <a:avLst/>
          </a:prstGeom>
          <a:noFill/>
          <a:ln>
            <a:noFill/>
          </a:ln>
        </p:spPr>
      </p:pic>
      <p:pic>
        <p:nvPicPr>
          <p:cNvPr id="77" name="Shape 77"/>
          <p:cNvPicPr preferRelativeResize="0"/>
          <p:nvPr/>
        </p:nvPicPr>
        <p:blipFill>
          <a:blip r:embed="rId5">
            <a:alphaModFix/>
          </a:blip>
          <a:stretch>
            <a:fillRect/>
          </a:stretch>
        </p:blipFill>
        <p:spPr>
          <a:xfrm>
            <a:off x="4524173" y="3806068"/>
            <a:ext cx="4361114" cy="2565314"/>
          </a:xfrm>
          <a:prstGeom prst="rect">
            <a:avLst/>
          </a:prstGeom>
          <a:noFill/>
          <a:ln>
            <a:noFill/>
          </a:ln>
        </p:spPr>
      </p:pic>
      <p:pic>
        <p:nvPicPr>
          <p:cNvPr id="78" name="Shape 78"/>
          <p:cNvPicPr preferRelativeResize="0"/>
          <p:nvPr/>
        </p:nvPicPr>
        <p:blipFill>
          <a:blip r:embed="rId6">
            <a:alphaModFix/>
          </a:blip>
          <a:stretch>
            <a:fillRect/>
          </a:stretch>
        </p:blipFill>
        <p:spPr>
          <a:xfrm>
            <a:off x="258722" y="1224079"/>
            <a:ext cx="4361115" cy="2504712"/>
          </a:xfrm>
          <a:prstGeom prst="rect">
            <a:avLst/>
          </a:prstGeom>
          <a:noFill/>
          <a:ln>
            <a:noFill/>
          </a:ln>
        </p:spPr>
      </p:pic>
      <p:pic>
        <p:nvPicPr>
          <p:cNvPr id="79" name="Shape 79"/>
          <p:cNvPicPr preferRelativeResize="0"/>
          <p:nvPr/>
        </p:nvPicPr>
        <p:blipFill rotWithShape="1">
          <a:blip r:embed="rId7">
            <a:alphaModFix/>
          </a:blip>
          <a:srcRect b="0" l="18788" r="-1412" t="0"/>
          <a:stretch/>
        </p:blipFill>
        <p:spPr>
          <a:xfrm>
            <a:off x="258700" y="3794500"/>
            <a:ext cx="4210624" cy="2504724"/>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b="46372" l="0" r="0" t="5353"/>
          <a:stretch/>
        </p:blipFill>
        <p:spPr>
          <a:xfrm>
            <a:off x="82300" y="3582649"/>
            <a:ext cx="4578625" cy="3165024"/>
          </a:xfrm>
          <a:prstGeom prst="rect">
            <a:avLst/>
          </a:prstGeom>
          <a:noFill/>
          <a:ln>
            <a:noFill/>
          </a:ln>
        </p:spPr>
      </p:pic>
      <p:sp>
        <p:nvSpPr>
          <p:cNvPr id="85" name="Shape 85"/>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86" name="Shape 86"/>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Environment - Hallways</a:t>
            </a:r>
          </a:p>
        </p:txBody>
      </p:sp>
      <p:pic>
        <p:nvPicPr>
          <p:cNvPr id="87" name="Shape 87"/>
          <p:cNvPicPr preferRelativeResize="0"/>
          <p:nvPr/>
        </p:nvPicPr>
        <p:blipFill rotWithShape="1">
          <a:blip r:embed="rId3">
            <a:alphaModFix/>
          </a:blip>
          <a:srcRect b="0" l="15390" r="12827" t="54063"/>
          <a:stretch/>
        </p:blipFill>
        <p:spPr>
          <a:xfrm>
            <a:off x="4409250" y="3582650"/>
            <a:ext cx="4326949" cy="3165024"/>
          </a:xfrm>
          <a:prstGeom prst="rect">
            <a:avLst/>
          </a:prstGeom>
          <a:noFill/>
          <a:ln>
            <a:noFill/>
          </a:ln>
        </p:spPr>
      </p:pic>
      <p:pic>
        <p:nvPicPr>
          <p:cNvPr id="88" name="Shape 88"/>
          <p:cNvPicPr preferRelativeResize="0"/>
          <p:nvPr/>
        </p:nvPicPr>
        <p:blipFill rotWithShape="1">
          <a:blip r:embed="rId4">
            <a:alphaModFix/>
          </a:blip>
          <a:srcRect b="0" l="0" r="12426" t="0"/>
          <a:stretch/>
        </p:blipFill>
        <p:spPr>
          <a:xfrm>
            <a:off x="82300" y="800599"/>
            <a:ext cx="4326950" cy="2782049"/>
          </a:xfrm>
          <a:prstGeom prst="rect">
            <a:avLst/>
          </a:prstGeom>
          <a:noFill/>
          <a:ln>
            <a:noFill/>
          </a:ln>
        </p:spPr>
      </p:pic>
      <p:pic>
        <p:nvPicPr>
          <p:cNvPr id="89" name="Shape 89"/>
          <p:cNvPicPr preferRelativeResize="0"/>
          <p:nvPr/>
        </p:nvPicPr>
        <p:blipFill rotWithShape="1">
          <a:blip r:embed="rId5">
            <a:alphaModFix/>
          </a:blip>
          <a:srcRect b="0" l="0" r="3614" t="12103"/>
          <a:stretch/>
        </p:blipFill>
        <p:spPr>
          <a:xfrm>
            <a:off x="4409250" y="813025"/>
            <a:ext cx="4578626" cy="2782049"/>
          </a:xfrm>
          <a:prstGeom prst="rect">
            <a:avLst/>
          </a:prstGeom>
          <a:noFill/>
          <a:ln>
            <a:noFill/>
          </a:ln>
        </p:spPr>
      </p:pic>
      <p:pic>
        <p:nvPicPr>
          <p:cNvPr id="90" name="Shape 90"/>
          <p:cNvPicPr preferRelativeResize="0"/>
          <p:nvPr/>
        </p:nvPicPr>
        <p:blipFill rotWithShape="1">
          <a:blip r:embed="rId6">
            <a:alphaModFix/>
          </a:blip>
          <a:srcRect b="0" l="10678" r="18978" t="0"/>
          <a:stretch/>
        </p:blipFill>
        <p:spPr>
          <a:xfrm>
            <a:off x="4409250" y="3582650"/>
            <a:ext cx="4326948" cy="316502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b="75614" l="0" r="0" t="0"/>
          <a:stretch/>
        </p:blipFill>
        <p:spPr>
          <a:xfrm>
            <a:off x="4687749" y="984562"/>
            <a:ext cx="3831930" cy="2871635"/>
          </a:xfrm>
          <a:prstGeom prst="rect">
            <a:avLst/>
          </a:prstGeom>
          <a:noFill/>
          <a:ln>
            <a:noFill/>
          </a:ln>
        </p:spPr>
      </p:pic>
      <p:sp>
        <p:nvSpPr>
          <p:cNvPr id="96" name="Shape 96"/>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97" name="Shape 97"/>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Environment - Offices</a:t>
            </a:r>
          </a:p>
        </p:txBody>
      </p:sp>
      <p:pic>
        <p:nvPicPr>
          <p:cNvPr id="98" name="Shape 98"/>
          <p:cNvPicPr preferRelativeResize="0"/>
          <p:nvPr/>
        </p:nvPicPr>
        <p:blipFill rotWithShape="1">
          <a:blip r:embed="rId4">
            <a:alphaModFix/>
          </a:blip>
          <a:srcRect b="27614" l="0" r="0" t="30977"/>
          <a:stretch/>
        </p:blipFill>
        <p:spPr>
          <a:xfrm>
            <a:off x="727300" y="3904500"/>
            <a:ext cx="3815350" cy="2737599"/>
          </a:xfrm>
          <a:prstGeom prst="rect">
            <a:avLst/>
          </a:prstGeom>
          <a:noFill/>
          <a:ln>
            <a:noFill/>
          </a:ln>
        </p:spPr>
      </p:pic>
      <p:pic>
        <p:nvPicPr>
          <p:cNvPr id="99" name="Shape 99"/>
          <p:cNvPicPr preferRelativeResize="0"/>
          <p:nvPr/>
        </p:nvPicPr>
        <p:blipFill rotWithShape="1">
          <a:blip r:embed="rId3">
            <a:alphaModFix/>
          </a:blip>
          <a:srcRect b="50927" l="0" r="0" t="24686"/>
          <a:stretch/>
        </p:blipFill>
        <p:spPr>
          <a:xfrm>
            <a:off x="710731" y="990200"/>
            <a:ext cx="3831925" cy="2871610"/>
          </a:xfrm>
          <a:prstGeom prst="rect">
            <a:avLst/>
          </a:prstGeom>
          <a:noFill/>
          <a:ln>
            <a:noFill/>
          </a:ln>
        </p:spPr>
      </p:pic>
      <p:pic>
        <p:nvPicPr>
          <p:cNvPr id="100" name="Shape 100"/>
          <p:cNvPicPr preferRelativeResize="0"/>
          <p:nvPr/>
        </p:nvPicPr>
        <p:blipFill>
          <a:blip r:embed="rId5">
            <a:alphaModFix/>
          </a:blip>
          <a:stretch>
            <a:fillRect/>
          </a:stretch>
        </p:blipFill>
        <p:spPr>
          <a:xfrm>
            <a:off x="4687750" y="3861800"/>
            <a:ext cx="3916750" cy="27803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pic>
        <p:nvPicPr>
          <p:cNvPr id="105" name="Shape 105"/>
          <p:cNvPicPr preferRelativeResize="0"/>
          <p:nvPr/>
        </p:nvPicPr>
        <p:blipFill rotWithShape="1">
          <a:blip r:embed="rId3">
            <a:alphaModFix/>
          </a:blip>
          <a:srcRect b="52845" l="0" r="0" t="0"/>
          <a:stretch/>
        </p:blipFill>
        <p:spPr>
          <a:xfrm>
            <a:off x="4613734" y="1969101"/>
            <a:ext cx="4333451" cy="3000775"/>
          </a:xfrm>
          <a:prstGeom prst="rect">
            <a:avLst/>
          </a:prstGeom>
          <a:noFill/>
          <a:ln>
            <a:noFill/>
          </a:ln>
        </p:spPr>
      </p:pic>
      <p:sp>
        <p:nvSpPr>
          <p:cNvPr id="106" name="Shape 106"/>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107" name="Shape 107"/>
          <p:cNvSpPr txBox="1"/>
          <p:nvPr>
            <p:ph type="title"/>
          </p:nvPr>
        </p:nvSpPr>
        <p:spPr>
          <a:xfrm>
            <a:off x="0" y="772559"/>
            <a:ext cx="8229600" cy="568200"/>
          </a:xfrm>
          <a:prstGeom prst="rect">
            <a:avLst/>
          </a:prstGeom>
        </p:spPr>
        <p:txBody>
          <a:bodyPr anchorCtr="0" anchor="b" bIns="91425" lIns="91425" rIns="91425" tIns="91425">
            <a:noAutofit/>
          </a:bodyPr>
          <a:lstStyle/>
          <a:p>
            <a:pPr rtl="0">
              <a:spcBef>
                <a:spcPts val="0"/>
              </a:spcBef>
              <a:buNone/>
            </a:pPr>
            <a:r>
              <a:rPr lang="en" sz="3000">
                <a:latin typeface="Cambria"/>
                <a:ea typeface="Cambria"/>
                <a:cs typeface="Cambria"/>
                <a:sym typeface="Cambria"/>
              </a:rPr>
              <a:t>Environment - </a:t>
            </a:r>
          </a:p>
          <a:p>
            <a:pPr lvl="0" rtl="0">
              <a:spcBef>
                <a:spcPts val="0"/>
              </a:spcBef>
              <a:buNone/>
            </a:pPr>
            <a:r>
              <a:rPr lang="en" sz="3000">
                <a:latin typeface="Cambria"/>
                <a:ea typeface="Cambria"/>
                <a:cs typeface="Cambria"/>
                <a:sym typeface="Cambria"/>
              </a:rPr>
              <a:t>Maintenance Area</a:t>
            </a:r>
          </a:p>
        </p:txBody>
      </p:sp>
      <p:pic>
        <p:nvPicPr>
          <p:cNvPr id="108" name="Shape 108"/>
          <p:cNvPicPr preferRelativeResize="0"/>
          <p:nvPr/>
        </p:nvPicPr>
        <p:blipFill rotWithShape="1">
          <a:blip r:embed="rId3">
            <a:alphaModFix/>
          </a:blip>
          <a:srcRect b="5366" l="0" r="0" t="47479"/>
          <a:stretch/>
        </p:blipFill>
        <p:spPr>
          <a:xfrm>
            <a:off x="171509" y="1969108"/>
            <a:ext cx="4333451" cy="300077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nvSpPr>
        <p:spPr>
          <a:xfrm>
            <a:off x="-11332" y="101851"/>
            <a:ext cx="1550399" cy="328199"/>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Verdana"/>
                <a:ea typeface="Verdana"/>
                <a:cs typeface="Verdana"/>
                <a:sym typeface="Verdana"/>
              </a:rPr>
              <a:t>Blank Feed</a:t>
            </a:r>
          </a:p>
        </p:txBody>
      </p:sp>
      <p:sp>
        <p:nvSpPr>
          <p:cNvPr id="114" name="Shape 114"/>
          <p:cNvSpPr txBox="1"/>
          <p:nvPr>
            <p:ph type="title"/>
          </p:nvPr>
        </p:nvSpPr>
        <p:spPr>
          <a:xfrm>
            <a:off x="0" y="305552"/>
            <a:ext cx="8229600" cy="568200"/>
          </a:xfrm>
          <a:prstGeom prst="rect">
            <a:avLst/>
          </a:prstGeom>
        </p:spPr>
        <p:txBody>
          <a:bodyPr anchorCtr="0" anchor="b" bIns="91425" lIns="91425" rIns="91425" tIns="91425">
            <a:noAutofit/>
          </a:bodyPr>
          <a:lstStyle/>
          <a:p>
            <a:pPr lvl="0" rtl="0">
              <a:spcBef>
                <a:spcPts val="0"/>
              </a:spcBef>
              <a:buNone/>
            </a:pPr>
            <a:r>
              <a:rPr lang="en" sz="3000">
                <a:latin typeface="Cambria"/>
                <a:ea typeface="Cambria"/>
                <a:cs typeface="Cambria"/>
                <a:sym typeface="Cambria"/>
              </a:rPr>
              <a:t>Character Concept</a:t>
            </a:r>
          </a:p>
        </p:txBody>
      </p:sp>
      <p:pic>
        <p:nvPicPr>
          <p:cNvPr id="115" name="Shape 115"/>
          <p:cNvPicPr preferRelativeResize="0"/>
          <p:nvPr/>
        </p:nvPicPr>
        <p:blipFill rotWithShape="1">
          <a:blip r:embed="rId3">
            <a:alphaModFix/>
          </a:blip>
          <a:srcRect b="2940" l="22416" r="20803" t="0"/>
          <a:stretch/>
        </p:blipFill>
        <p:spPr>
          <a:xfrm>
            <a:off x="810194" y="1425925"/>
            <a:ext cx="2538111" cy="4345675"/>
          </a:xfrm>
          <a:prstGeom prst="rect">
            <a:avLst/>
          </a:prstGeom>
          <a:noFill/>
          <a:ln>
            <a:noFill/>
          </a:ln>
        </p:spPr>
      </p:pic>
      <p:pic>
        <p:nvPicPr>
          <p:cNvPr id="116" name="Shape 116"/>
          <p:cNvPicPr preferRelativeResize="0"/>
          <p:nvPr/>
        </p:nvPicPr>
        <p:blipFill rotWithShape="1">
          <a:blip r:embed="rId4">
            <a:alphaModFix/>
          </a:blip>
          <a:srcRect b="0" l="0" r="7140" t="0"/>
          <a:stretch/>
        </p:blipFill>
        <p:spPr>
          <a:xfrm>
            <a:off x="3477137" y="1425925"/>
            <a:ext cx="4856673" cy="434567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simple-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